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66" r:id="rId3"/>
    <p:sldId id="288" r:id="rId4"/>
    <p:sldId id="290" r:id="rId5"/>
    <p:sldId id="291" r:id="rId6"/>
    <p:sldId id="292" r:id="rId7"/>
    <p:sldId id="293" r:id="rId8"/>
    <p:sldId id="284" r:id="rId9"/>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286"/>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AC5EE-01A0-2E39-6770-96DE6E580EE0}" v="3" dt="2025-02-03T13:31:04.018"/>
    <p1510:client id="{C6EE6C2C-895E-318E-D036-135D3453732E}" v="117" dt="2025-02-03T13:35:19.44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Williams" userId="490e8f0e99313997" providerId="Windows Live" clId="Web-{294AC5EE-01A0-2E39-6770-96DE6E580EE0}"/>
    <pc:docChg chg="modSld">
      <pc:chgData name="Evan Williams" userId="490e8f0e99313997" providerId="Windows Live" clId="Web-{294AC5EE-01A0-2E39-6770-96DE6E580EE0}" dt="2025-02-03T13:31:04.018" v="2" actId="20577"/>
      <pc:docMkLst>
        <pc:docMk/>
      </pc:docMkLst>
      <pc:sldChg chg="modSp">
        <pc:chgData name="Evan Williams" userId="490e8f0e99313997" providerId="Windows Live" clId="Web-{294AC5EE-01A0-2E39-6770-96DE6E580EE0}" dt="2025-02-03T13:31:04.018" v="2" actId="20577"/>
        <pc:sldMkLst>
          <pc:docMk/>
          <pc:sldMk cId="972569183" sldId="256"/>
        </pc:sldMkLst>
        <pc:spChg chg="mod">
          <ac:chgData name="Evan Williams" userId="490e8f0e99313997" providerId="Windows Live" clId="Web-{294AC5EE-01A0-2E39-6770-96DE6E580EE0}" dt="2025-02-03T13:31:04.018" v="2" actId="20577"/>
          <ac:spMkLst>
            <pc:docMk/>
            <pc:sldMk cId="972569183" sldId="256"/>
            <ac:spMk id="6" creationId="{C3E68E28-BB16-9456-9E56-3546A66A81ED}"/>
          </ac:spMkLst>
        </pc:spChg>
      </pc:sldChg>
    </pc:docChg>
  </pc:docChgLst>
  <pc:docChgLst>
    <pc:chgData name="Evan Williams" userId="490e8f0e99313997" providerId="LiveId" clId="{BE19FF47-FC50-42A3-A44F-BBE9EC9275CE}"/>
    <pc:docChg chg="modSld">
      <pc:chgData name="Evan Williams" userId="490e8f0e99313997" providerId="LiveId" clId="{BE19FF47-FC50-42A3-A44F-BBE9EC9275CE}" dt="2025-02-04T09:42:18.690" v="9" actId="20577"/>
      <pc:docMkLst>
        <pc:docMk/>
      </pc:docMkLst>
      <pc:sldChg chg="modSp mod">
        <pc:chgData name="Evan Williams" userId="490e8f0e99313997" providerId="LiveId" clId="{BE19FF47-FC50-42A3-A44F-BBE9EC9275CE}" dt="2025-02-04T09:42:13.338" v="4" actId="20577"/>
        <pc:sldMkLst>
          <pc:docMk/>
          <pc:sldMk cId="2152844268" sldId="290"/>
        </pc:sldMkLst>
        <pc:spChg chg="mod">
          <ac:chgData name="Evan Williams" userId="490e8f0e99313997" providerId="LiveId" clId="{BE19FF47-FC50-42A3-A44F-BBE9EC9275CE}" dt="2025-02-04T09:42:13.338" v="4" actId="20577"/>
          <ac:spMkLst>
            <pc:docMk/>
            <pc:sldMk cId="2152844268" sldId="290"/>
            <ac:spMk id="2" creationId="{AFAE59DE-527C-1D74-C1AD-09E63E438F1A}"/>
          </ac:spMkLst>
        </pc:spChg>
      </pc:sldChg>
      <pc:sldChg chg="modSp mod">
        <pc:chgData name="Evan Williams" userId="490e8f0e99313997" providerId="LiveId" clId="{BE19FF47-FC50-42A3-A44F-BBE9EC9275CE}" dt="2025-02-04T09:42:18.690" v="9" actId="20577"/>
        <pc:sldMkLst>
          <pc:docMk/>
          <pc:sldMk cId="222223633" sldId="291"/>
        </pc:sldMkLst>
        <pc:spChg chg="mod">
          <ac:chgData name="Evan Williams" userId="490e8f0e99313997" providerId="LiveId" clId="{BE19FF47-FC50-42A3-A44F-BBE9EC9275CE}" dt="2025-02-04T09:42:18.690" v="9" actId="20577"/>
          <ac:spMkLst>
            <pc:docMk/>
            <pc:sldMk cId="222223633" sldId="291"/>
            <ac:spMk id="3" creationId="{CDBE3937-7066-6DD0-5D69-FD8147100510}"/>
          </ac:spMkLst>
        </pc:spChg>
      </pc:sldChg>
    </pc:docChg>
  </pc:docChgLst>
  <pc:docChgLst>
    <pc:chgData name="Evan Williams" userId="490e8f0e99313997" providerId="Windows Live" clId="Web-{C6EE6C2C-895E-318E-D036-135D3453732E}"/>
    <pc:docChg chg="modSld">
      <pc:chgData name="Evan Williams" userId="490e8f0e99313997" providerId="Windows Live" clId="Web-{C6EE6C2C-895E-318E-D036-135D3453732E}" dt="2025-02-03T13:35:08.550" v="110"/>
      <pc:docMkLst>
        <pc:docMk/>
      </pc:docMkLst>
      <pc:sldChg chg="modSp">
        <pc:chgData name="Evan Williams" userId="490e8f0e99313997" providerId="Windows Live" clId="Web-{C6EE6C2C-895E-318E-D036-135D3453732E}" dt="2025-02-03T13:35:08.550" v="110"/>
        <pc:sldMkLst>
          <pc:docMk/>
          <pc:sldMk cId="3380294988" sldId="284"/>
        </pc:sldMkLst>
        <pc:graphicFrameChg chg="mod modGraphic">
          <ac:chgData name="Evan Williams" userId="490e8f0e99313997" providerId="Windows Live" clId="Web-{C6EE6C2C-895E-318E-D036-135D3453732E}" dt="2025-02-03T13:35:08.550" v="110"/>
          <ac:graphicFrameMkLst>
            <pc:docMk/>
            <pc:sldMk cId="3380294988" sldId="284"/>
            <ac:graphicFrameMk id="5" creationId="{C0101828-C914-2C83-476C-429059EDE1AD}"/>
          </ac:graphicFrameMkLst>
        </pc:graphicFrameChg>
      </pc:sldChg>
      <pc:sldChg chg="modSp">
        <pc:chgData name="Evan Williams" userId="490e8f0e99313997" providerId="Windows Live" clId="Web-{C6EE6C2C-895E-318E-D036-135D3453732E}" dt="2025-02-03T13:32:20.373" v="6" actId="20577"/>
        <pc:sldMkLst>
          <pc:docMk/>
          <pc:sldMk cId="1072002752" sldId="288"/>
        </pc:sldMkLst>
        <pc:spChg chg="mod">
          <ac:chgData name="Evan Williams" userId="490e8f0e99313997" providerId="Windows Live" clId="Web-{C6EE6C2C-895E-318E-D036-135D3453732E}" dt="2025-02-03T13:32:20.373" v="6" actId="20577"/>
          <ac:spMkLst>
            <pc:docMk/>
            <pc:sldMk cId="1072002752" sldId="288"/>
            <ac:spMk id="25" creationId="{786ED0BB-76F0-475B-B4E0-105C68BFC78E}"/>
          </ac:spMkLst>
        </pc:spChg>
      </pc:sldChg>
      <pc:sldChg chg="modSp">
        <pc:chgData name="Evan Williams" userId="490e8f0e99313997" providerId="Windows Live" clId="Web-{C6EE6C2C-895E-318E-D036-135D3453732E}" dt="2025-02-03T13:33:55.501" v="24" actId="20577"/>
        <pc:sldMkLst>
          <pc:docMk/>
          <pc:sldMk cId="3187971097" sldId="293"/>
        </pc:sldMkLst>
        <pc:spChg chg="mod">
          <ac:chgData name="Evan Williams" userId="490e8f0e99313997" providerId="Windows Live" clId="Web-{C6EE6C2C-895E-318E-D036-135D3453732E}" dt="2025-02-03T13:33:55.501" v="24" actId="20577"/>
          <ac:spMkLst>
            <pc:docMk/>
            <pc:sldMk cId="3187971097" sldId="293"/>
            <ac:spMk id="6" creationId="{D8D3C002-3198-EB41-53B7-805855C704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8EC252F-79F1-4AD0-9D4E-E8B7CFA32129}" type="datetime1">
              <a:rPr lang="en-GB" smtClean="0"/>
              <a:t>04/02/2025</a:t>
            </a:fld>
            <a:endParaRPr lang="en-GB"/>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BE0EF92D-82DD-4142-BCE8-036B91487D2E}" type="slidenum">
              <a:rPr lang="en-GB" smtClean="0"/>
              <a:t>‹#›</a:t>
            </a:fld>
            <a:endParaRPr lang="en-GB"/>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fld id="{D8F82DBA-B5AC-4C3A-ADD2-EDC6E1DDA217}" type="datetime1">
              <a:rPr lang="en-US" smtClean="0"/>
              <a:pPr/>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C58EC616-C518-4358-9496-6C33B2F5FA56}" type="slidenum">
              <a:rPr lang="en-GB" noProof="0" smtClean="0"/>
              <a:t>‹#›</a:t>
            </a:fld>
            <a:endParaRPr lang="en-GB" noProof="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C58EC616-C518-4358-9496-6C33B2F5FA56}" type="slidenum">
              <a:rPr lang="en-GB" smtClean="0"/>
              <a:t>1</a:t>
            </a:fld>
            <a:endParaRPr lang="en-GB"/>
          </a:p>
        </p:txBody>
      </p:sp>
    </p:spTree>
    <p:extLst>
      <p:ext uri="{BB962C8B-B14F-4D97-AF65-F5344CB8AC3E}">
        <p14:creationId xmlns:p14="http://schemas.microsoft.com/office/powerpoint/2010/main" val="414599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C58EC616-C518-4358-9496-6C33B2F5FA56}" type="slidenum">
              <a:rPr lang="en-GB" smtClean="0"/>
              <a:t>2</a:t>
            </a:fld>
            <a:endParaRPr lang="en-GB"/>
          </a:p>
        </p:txBody>
      </p:sp>
    </p:spTree>
    <p:extLst>
      <p:ext uri="{BB962C8B-B14F-4D97-AF65-F5344CB8AC3E}">
        <p14:creationId xmlns:p14="http://schemas.microsoft.com/office/powerpoint/2010/main" val="137188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C58EC616-C518-4358-9496-6C33B2F5FA56}" type="slidenum">
              <a:rPr lang="en-GB" smtClean="0"/>
              <a:t>3</a:t>
            </a:fld>
            <a:endParaRPr lang="en-GB"/>
          </a:p>
        </p:txBody>
      </p:sp>
    </p:spTree>
    <p:extLst>
      <p:ext uri="{BB962C8B-B14F-4D97-AF65-F5344CB8AC3E}">
        <p14:creationId xmlns:p14="http://schemas.microsoft.com/office/powerpoint/2010/main" val="211892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C58EC616-C518-4358-9496-6C33B2F5FA56}" type="slidenum">
              <a:rPr lang="en-GB" smtClean="0"/>
              <a:t>4</a:t>
            </a:fld>
            <a:endParaRPr lang="en-GB"/>
          </a:p>
        </p:txBody>
      </p:sp>
    </p:spTree>
    <p:extLst>
      <p:ext uri="{BB962C8B-B14F-4D97-AF65-F5344CB8AC3E}">
        <p14:creationId xmlns:p14="http://schemas.microsoft.com/office/powerpoint/2010/main" val="100605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C58EC616-C518-4358-9496-6C33B2F5FA56}" type="slidenum">
              <a:rPr lang="en-GB" smtClean="0"/>
              <a:t>5</a:t>
            </a:fld>
            <a:endParaRPr lang="en-GB"/>
          </a:p>
        </p:txBody>
      </p:sp>
    </p:spTree>
    <p:extLst>
      <p:ext uri="{BB962C8B-B14F-4D97-AF65-F5344CB8AC3E}">
        <p14:creationId xmlns:p14="http://schemas.microsoft.com/office/powerpoint/2010/main" val="391910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C58EC616-C518-4358-9496-6C33B2F5FA56}" type="slidenum">
              <a:rPr lang="en-GB" smtClean="0"/>
              <a:t>6</a:t>
            </a:fld>
            <a:endParaRPr lang="en-GB"/>
          </a:p>
        </p:txBody>
      </p:sp>
    </p:spTree>
    <p:extLst>
      <p:ext uri="{BB962C8B-B14F-4D97-AF65-F5344CB8AC3E}">
        <p14:creationId xmlns:p14="http://schemas.microsoft.com/office/powerpoint/2010/main" val="281100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E57C-703B-943A-8C32-F498ABF38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98332-6E20-F752-73BA-690A9FEAE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EB135-5EF0-B462-CD55-55482B807BAA}"/>
              </a:ext>
            </a:extLst>
          </p:cNvPr>
          <p:cNvSpPr>
            <a:spLocks noGrp="1"/>
          </p:cNvSpPr>
          <p:nvPr>
            <p:ph type="body" idx="1"/>
          </p:nvPr>
        </p:nvSpPr>
        <p:spPr/>
        <p:txBody>
          <a:bodyPr rtlCol="0"/>
          <a:lstStyle>
            <a:defPPr>
              <a:defRPr lang="en-GB"/>
            </a:defPPr>
          </a:lstStyle>
          <a:p>
            <a:pPr rtl="0"/>
            <a:endParaRPr lang="en-GB"/>
          </a:p>
        </p:txBody>
      </p:sp>
      <p:sp>
        <p:nvSpPr>
          <p:cNvPr id="4" name="Slide Number Placeholder 3">
            <a:extLst>
              <a:ext uri="{FF2B5EF4-FFF2-40B4-BE49-F238E27FC236}">
                <a16:creationId xmlns:a16="http://schemas.microsoft.com/office/drawing/2014/main" id="{18F2AD82-B6AB-737D-8D2C-C3A6F2021976}"/>
              </a:ext>
            </a:extLst>
          </p:cNvPr>
          <p:cNvSpPr>
            <a:spLocks noGrp="1"/>
          </p:cNvSpPr>
          <p:nvPr>
            <p:ph type="sldNum" sz="quarter" idx="5"/>
          </p:nvPr>
        </p:nvSpPr>
        <p:spPr/>
        <p:txBody>
          <a:bodyPr rtlCol="0"/>
          <a:lstStyle>
            <a:defPPr>
              <a:defRPr lang="en-GB"/>
            </a:defPPr>
          </a:lstStyle>
          <a:p>
            <a:pPr rtl="0"/>
            <a:fld id="{C58EC616-C518-4358-9496-6C33B2F5FA56}" type="slidenum">
              <a:rPr lang="en-GB" smtClean="0"/>
              <a:t>7</a:t>
            </a:fld>
            <a:endParaRPr lang="en-GB"/>
          </a:p>
        </p:txBody>
      </p:sp>
    </p:spTree>
    <p:extLst>
      <p:ext uri="{BB962C8B-B14F-4D97-AF65-F5344CB8AC3E}">
        <p14:creationId xmlns:p14="http://schemas.microsoft.com/office/powerpoint/2010/main" val="2080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C58EC616-C518-4358-9496-6C33B2F5FA56}" type="slidenum">
              <a:rPr lang="en-GB" smtClean="0"/>
              <a:t>8</a:t>
            </a:fld>
            <a:endParaRPr lang="en-GB"/>
          </a:p>
        </p:txBody>
      </p:sp>
    </p:spTree>
    <p:extLst>
      <p:ext uri="{BB962C8B-B14F-4D97-AF65-F5344CB8AC3E}">
        <p14:creationId xmlns:p14="http://schemas.microsoft.com/office/powerpoint/2010/main" val="313797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rtlCol="0" anchor="b"/>
          <a:lstStyle>
            <a:lvl1pPr>
              <a:lnSpc>
                <a:spcPct val="100000"/>
              </a:lnSpc>
              <a:defRPr lang="en-GB" sz="5000" cap="all" spc="200" baseline="0">
                <a:solidFill>
                  <a:schemeClr val="accent1">
                    <a:lumMod val="75000"/>
                  </a:schemeClr>
                </a:solidFill>
              </a:defRPr>
            </a:lvl1pPr>
          </a:lstStyle>
          <a:p>
            <a:pPr rtl="0"/>
            <a:r>
              <a:rPr lang="en-GB"/>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rtlCol="0" anchor="t"/>
          <a:lstStyle>
            <a:lvl1pPr marL="0" indent="0">
              <a:buNone/>
              <a:defRPr lang="en-GB" sz="2000" b="0" i="0" spc="200" baseline="0">
                <a:solidFill>
                  <a:schemeClr val="accent5">
                    <a:lumMod val="50000"/>
                  </a:schemeClr>
                </a:solidFill>
              </a:defRPr>
            </a:lvl1pPr>
          </a:lstStyle>
          <a:p>
            <a:pPr lvl="0" rtl="0"/>
            <a:r>
              <a:rPr lang="en-GB"/>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p:nvPr>
        </p:nvSpPr>
        <p:spPr>
          <a:xfrm>
            <a:off x="6952488" y="950976"/>
            <a:ext cx="5239512" cy="4965192"/>
          </a:xfrm>
          <a:prstGeom prst="rect">
            <a:avLst/>
          </a:prstGeom>
        </p:spPr>
        <p:txBody>
          <a:bodyPr rtlCol="0" anchor="ctr"/>
          <a:lstStyle>
            <a:lvl1pPr marL="0" indent="0" algn="ctr">
              <a:buNone/>
              <a:defRPr lang="en-GB" spc="400" baseline="0"/>
            </a:lvl1pPr>
          </a:lstStyle>
          <a:p>
            <a:pPr rtl="0"/>
            <a:r>
              <a:rPr lang="en-US"/>
              <a:t>Click icon to add picture</a:t>
            </a:r>
            <a:endParaRPr lang="en-GB"/>
          </a:p>
        </p:txBody>
      </p:sp>
      <p:sp>
        <p:nvSpPr>
          <p:cNvPr id="5" name="Text Placeholder 3">
            <a:extLst>
              <a:ext uri="{FF2B5EF4-FFF2-40B4-BE49-F238E27FC236}">
                <a16:creationId xmlns:a16="http://schemas.microsoft.com/office/drawing/2014/main" id="{6EEBC2D4-4F41-249E-7141-E0E12113CEBC}"/>
              </a:ext>
            </a:extLst>
          </p:cNvPr>
          <p:cNvSpPr>
            <a:spLocks noGrp="1"/>
          </p:cNvSpPr>
          <p:nvPr>
            <p:ph type="body" sz="quarter" idx="12"/>
          </p:nvPr>
        </p:nvSpPr>
        <p:spPr>
          <a:xfrm>
            <a:off x="5572346" y="0"/>
            <a:ext cx="2895600" cy="6858000"/>
          </a:xfrm>
          <a:prstGeom prst="rect">
            <a:avLst/>
          </a:prstGeom>
          <a:solidFill>
            <a:schemeClr val="accent1">
              <a:lumMod val="60000"/>
              <a:lumOff val="40000"/>
              <a:alpha val="50000"/>
            </a:schemeClr>
          </a:solidFill>
        </p:spPr>
        <p:txBody>
          <a:bodyPr rtlCol="0"/>
          <a:lstStyle>
            <a:lvl1pPr>
              <a:defRPr lang="en-GB">
                <a:noFill/>
              </a:defRPr>
            </a:lvl1pPr>
            <a:lvl2pPr>
              <a:defRPr lang="en-GB">
                <a:noFill/>
              </a:defRPr>
            </a:lvl2pPr>
            <a:lvl3pPr>
              <a:defRPr lang="en-GB">
                <a:noFill/>
              </a:defRPr>
            </a:lvl3pPr>
            <a:lvl4pPr>
              <a:defRPr lang="en-GB">
                <a:noFill/>
              </a:defRPr>
            </a:lvl4pPr>
            <a:lvl5pPr>
              <a:defRPr lang="en-GB">
                <a:no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127806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rtlCol="0" anchor="ctr"/>
          <a:lstStyle>
            <a:lvl1pPr algn="l">
              <a:defRPr lang="en-GB" sz="3200" cap="all" spc="200" baseline="0">
                <a:solidFill>
                  <a:schemeClr val="accent1">
                    <a:lumMod val="75000"/>
                  </a:schemeClr>
                </a:solidFill>
              </a:defRPr>
            </a:lvl1pPr>
          </a:lstStyle>
          <a:p>
            <a:pPr rtl="0"/>
            <a:r>
              <a:rPr lang="en-GB"/>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2192000" cy="2051050"/>
          </a:xfrm>
          <a:prstGeom prst="rect">
            <a:avLst/>
          </a:prstGeom>
        </p:spPr>
        <p:txBody>
          <a:bodyPr rtlCol="0" anchor="ctr"/>
          <a:lstStyle>
            <a:lvl1pPr marL="0" indent="0" algn="ctr">
              <a:buNone/>
              <a:defRPr lang="en-GB" spc="400" baseline="0"/>
            </a:lvl1pPr>
          </a:lstStyle>
          <a:p>
            <a:pPr rtl="0"/>
            <a:r>
              <a:rPr lang="en-US"/>
              <a:t>Click icon to add picture</a:t>
            </a:r>
            <a:endParaRPr lang="en-GB"/>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rtlCol="0" anchor="ctr"/>
          <a:lstStyle>
            <a:lvl1pPr marL="285750" indent="-285750" algn="l">
              <a:lnSpc>
                <a:spcPct val="150000"/>
              </a:lnSpc>
              <a:spcBef>
                <a:spcPts val="0"/>
              </a:spcBef>
              <a:buFont typeface="Arial" panose="020B0604020202020204" pitchFamily="34" charset="0"/>
              <a:buChar char="•"/>
              <a:defRPr lang="en-GB" sz="1600" cap="none" spc="50" baseline="0">
                <a:latin typeface="+mn-lt"/>
              </a:defRPr>
            </a:lvl1pPr>
          </a:lstStyle>
          <a:p>
            <a:pPr lvl="0" rtl="0"/>
            <a:r>
              <a:rPr lang="en-GB"/>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5788241"/>
            <a:ext cx="12192000" cy="1069760"/>
          </a:xfrm>
          <a:prstGeom prst="rect">
            <a:avLst/>
          </a:prstGeom>
        </p:spPr>
        <p:txBody>
          <a:bodyPr rtlCol="0" anchor="ctr"/>
          <a:lstStyle>
            <a:lvl1pPr marL="0" indent="0" algn="ctr">
              <a:buNone/>
              <a:defRPr lang="en-GB" spc="400" baseline="0"/>
            </a:lvl1pPr>
          </a:lstStyle>
          <a:p>
            <a:pPr rtl="0"/>
            <a:r>
              <a:rPr lang="en-US"/>
              <a:t>Click icon to add picture</a:t>
            </a:r>
            <a:endParaRPr lang="en-GB"/>
          </a:p>
        </p:txBody>
      </p:sp>
    </p:spTree>
    <p:extLst>
      <p:ext uri="{BB962C8B-B14F-4D97-AF65-F5344CB8AC3E}">
        <p14:creationId xmlns:p14="http://schemas.microsoft.com/office/powerpoint/2010/main" val="237723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220C40-4EC0-BFB1-D615-1455BA15A088}"/>
              </a:ext>
              <a:ext uri="{C183D7F6-B498-43B3-948B-1728B52AA6E4}">
                <adec:decorative xmlns:adec="http://schemas.microsoft.com/office/drawing/2017/decorative" val="1"/>
              </a:ext>
            </a:extLst>
          </p:cNvPr>
          <p:cNvSpPr/>
          <p:nvPr userDrawn="1"/>
        </p:nvSpPr>
        <p:spPr>
          <a:xfrm>
            <a:off x="0" y="0"/>
            <a:ext cx="12192000" cy="3684897"/>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rtlCol="0"/>
          <a:lstStyle>
            <a:lvl1pPr algn="ctr">
              <a:defRPr lang="en-GB" sz="3200" cap="all" spc="200" baseline="0">
                <a:solidFill>
                  <a:schemeClr val="accent3"/>
                </a:solidFill>
              </a:defRPr>
            </a:lvl1pPr>
          </a:lstStyle>
          <a:p>
            <a:pPr rtl="0"/>
            <a:r>
              <a:rPr lang="en-GB"/>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solidFill>
                <a:schemeClr val="accent2"/>
              </a:solidFill>
            </a:endParaRPr>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solidFill>
                <a:schemeClr val="accent1"/>
              </a:solidFill>
            </a:endParaRPr>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2075688"/>
            <a:ext cx="2251564" cy="498496"/>
          </a:xfrm>
          <a:prstGeom prst="rect">
            <a:avLst/>
          </a:prstGeom>
        </p:spPr>
        <p:txBody>
          <a:bodyPr rtlCol="0" anchor="b"/>
          <a:lstStyle>
            <a:lvl1pPr marL="0" indent="0" algn="ctr">
              <a:buNone/>
              <a:defRPr lang="en-GB" sz="1600" cap="all" baseline="0">
                <a:solidFill>
                  <a:schemeClr val="accent2"/>
                </a:solidFill>
                <a:latin typeface="Segoe UI" panose="020B0502040204020203" pitchFamily="34" charset="0"/>
              </a:defRPr>
            </a:lvl1pPr>
          </a:lstStyle>
          <a:p>
            <a:pPr lvl="0" rtl="0"/>
            <a:r>
              <a:rPr lang="en-GB"/>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578608"/>
            <a:ext cx="2251564" cy="310896"/>
          </a:xfrm>
          <a:prstGeom prst="rect">
            <a:avLst/>
          </a:prstGeom>
        </p:spPr>
        <p:txBody>
          <a:bodyPr rtlCol="0" anchor="t"/>
          <a:lstStyle>
            <a:lvl1pPr marL="0" indent="0" algn="ctr">
              <a:lnSpc>
                <a:spcPct val="114000"/>
              </a:lnSpc>
              <a:spcBef>
                <a:spcPts val="0"/>
              </a:spcBef>
              <a:buNone/>
              <a:defRPr lang="en-GB" sz="1200" spc="50" baseline="0">
                <a:solidFill>
                  <a:schemeClr val="accent2"/>
                </a:solidFill>
              </a:defRPr>
            </a:lvl1pPr>
          </a:lstStyle>
          <a:p>
            <a:pPr lvl="0" rtl="0"/>
            <a:r>
              <a:rPr lang="en-GB"/>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2075688"/>
            <a:ext cx="2251564" cy="498496"/>
          </a:xfrm>
          <a:prstGeom prst="rect">
            <a:avLst/>
          </a:prstGeom>
        </p:spPr>
        <p:txBody>
          <a:bodyPr rtlCol="0" anchor="b"/>
          <a:lstStyle>
            <a:lvl1pPr marL="0" indent="0" algn="ctr">
              <a:buNone/>
              <a:defRPr lang="en-GB" sz="1600" cap="all" baseline="0">
                <a:solidFill>
                  <a:schemeClr val="accent5">
                    <a:lumMod val="50000"/>
                  </a:schemeClr>
                </a:solidFill>
                <a:latin typeface="Segoe UI" panose="020B0502040204020203" pitchFamily="34" charset="0"/>
              </a:defRPr>
            </a:lvl1pPr>
          </a:lstStyle>
          <a:p>
            <a:pPr lvl="0" rtl="0"/>
            <a:r>
              <a:rPr lang="en-GB"/>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578608"/>
            <a:ext cx="2251564" cy="310896"/>
          </a:xfrm>
          <a:prstGeom prst="rect">
            <a:avLst/>
          </a:prstGeom>
        </p:spPr>
        <p:txBody>
          <a:bodyPr rtlCol="0" anchor="t"/>
          <a:lstStyle>
            <a:lvl1pPr marL="0" indent="0" algn="ctr">
              <a:lnSpc>
                <a:spcPct val="114000"/>
              </a:lnSpc>
              <a:spcBef>
                <a:spcPts val="0"/>
              </a:spcBef>
              <a:buNone/>
              <a:defRPr lang="en-GB" sz="1200" spc="50" baseline="0">
                <a:solidFill>
                  <a:schemeClr val="accent5">
                    <a:lumMod val="50000"/>
                  </a:schemeClr>
                </a:solidFill>
              </a:defRPr>
            </a:lvl1pPr>
          </a:lstStyle>
          <a:p>
            <a:pPr lvl="0" rtl="0"/>
            <a:r>
              <a:rPr lang="en-GB"/>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2075688"/>
            <a:ext cx="2251564" cy="498496"/>
          </a:xfrm>
          <a:prstGeom prst="rect">
            <a:avLst/>
          </a:prstGeom>
        </p:spPr>
        <p:txBody>
          <a:bodyPr rtlCol="0" anchor="b"/>
          <a:lstStyle>
            <a:lvl1pPr marL="0" indent="0" algn="ctr">
              <a:buNone/>
              <a:defRPr lang="en-GB" sz="1600" cap="all" baseline="0">
                <a:solidFill>
                  <a:schemeClr val="accent1">
                    <a:lumMod val="75000"/>
                  </a:schemeClr>
                </a:solidFill>
                <a:latin typeface="Segoe UI" panose="020B0502040204020203" pitchFamily="34" charset="0"/>
              </a:defRPr>
            </a:lvl1pPr>
          </a:lstStyle>
          <a:p>
            <a:pPr lvl="0" rtl="0"/>
            <a:r>
              <a:rPr lang="en-GB"/>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578608"/>
            <a:ext cx="2251564" cy="310896"/>
          </a:xfrm>
          <a:prstGeom prst="rect">
            <a:avLst/>
          </a:prstGeom>
        </p:spPr>
        <p:txBody>
          <a:bodyPr rtlCol="0" anchor="t"/>
          <a:lstStyle>
            <a:lvl1pPr marL="0" indent="0" algn="ctr">
              <a:lnSpc>
                <a:spcPct val="114000"/>
              </a:lnSpc>
              <a:spcBef>
                <a:spcPts val="0"/>
              </a:spcBef>
              <a:buNone/>
              <a:defRPr lang="en-GB" sz="1200" spc="50" baseline="0">
                <a:solidFill>
                  <a:schemeClr val="accent1">
                    <a:lumMod val="75000"/>
                  </a:schemeClr>
                </a:solidFill>
              </a:defRPr>
            </a:lvl1pPr>
          </a:lstStyle>
          <a:p>
            <a:pPr lvl="0" rtl="0"/>
            <a:r>
              <a:rPr lang="en-GB"/>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398264"/>
            <a:ext cx="2251562" cy="498496"/>
          </a:xfrm>
          <a:prstGeom prst="rect">
            <a:avLst/>
          </a:prstGeom>
        </p:spPr>
        <p:txBody>
          <a:bodyPr rtlCol="0" anchor="b"/>
          <a:lstStyle>
            <a:lvl1pPr marL="0" indent="0" algn="ctr">
              <a:buNone/>
              <a:defRPr lang="en-GB" sz="1600" cap="all" baseline="0">
                <a:solidFill>
                  <a:schemeClr val="accent1">
                    <a:lumMod val="50000"/>
                  </a:schemeClr>
                </a:solidFill>
                <a:latin typeface="Segoe UI" panose="020B0502040204020203" pitchFamily="34" charset="0"/>
              </a:defRPr>
            </a:lvl1pPr>
          </a:lstStyle>
          <a:p>
            <a:pPr lvl="0" rtl="0"/>
            <a:r>
              <a:rPr lang="en-GB"/>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310896"/>
          </a:xfrm>
          <a:prstGeom prst="rect">
            <a:avLst/>
          </a:prstGeom>
        </p:spPr>
        <p:txBody>
          <a:bodyPr rtlCol="0" anchor="t"/>
          <a:lstStyle>
            <a:lvl1pPr marL="0" indent="0" algn="ctr">
              <a:lnSpc>
                <a:spcPct val="114000"/>
              </a:lnSpc>
              <a:spcBef>
                <a:spcPts val="0"/>
              </a:spcBef>
              <a:buNone/>
              <a:defRPr lang="en-GB" sz="1200" spc="50" baseline="0">
                <a:solidFill>
                  <a:schemeClr val="accent1">
                    <a:lumMod val="50000"/>
                  </a:schemeClr>
                </a:solidFill>
              </a:defRPr>
            </a:lvl1pPr>
          </a:lstStyle>
          <a:p>
            <a:pPr lvl="0" rtl="0"/>
            <a:r>
              <a:rPr lang="en-GB"/>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398264"/>
            <a:ext cx="2251562" cy="498496"/>
          </a:xfrm>
          <a:prstGeom prst="rect">
            <a:avLst/>
          </a:prstGeom>
        </p:spPr>
        <p:txBody>
          <a:bodyPr rtlCol="0" anchor="b"/>
          <a:lstStyle>
            <a:lvl1pPr marL="0" indent="0" algn="ctr">
              <a:buNone/>
              <a:defRPr lang="en-GB" sz="1600" cap="all" baseline="0">
                <a:solidFill>
                  <a:schemeClr val="accent3"/>
                </a:solidFill>
                <a:latin typeface="Segoe UI" panose="020B0502040204020203" pitchFamily="34" charset="0"/>
              </a:defRPr>
            </a:lvl1pPr>
          </a:lstStyle>
          <a:p>
            <a:pPr lvl="0" rtl="0"/>
            <a:r>
              <a:rPr lang="en-GB"/>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310896"/>
          </a:xfrm>
          <a:prstGeom prst="rect">
            <a:avLst/>
          </a:prstGeom>
        </p:spPr>
        <p:txBody>
          <a:bodyPr rtlCol="0" anchor="t"/>
          <a:lstStyle>
            <a:lvl1pPr marL="0" indent="0" algn="ctr">
              <a:lnSpc>
                <a:spcPct val="114000"/>
              </a:lnSpc>
              <a:spcBef>
                <a:spcPts val="0"/>
              </a:spcBef>
              <a:buNone/>
              <a:defRPr lang="en-GB" sz="1200" spc="50" baseline="0">
                <a:solidFill>
                  <a:schemeClr val="accent3"/>
                </a:solidFill>
              </a:defRPr>
            </a:lvl1pPr>
          </a:lstStyle>
          <a:p>
            <a:pPr lvl="0" rtl="0"/>
            <a:r>
              <a:rPr lang="en-GB"/>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3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column layout">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rtlCol="0"/>
          <a:lstStyle>
            <a:lvl1pPr algn="ctr">
              <a:defRPr lang="en-GB" sz="3200" cap="all" spc="200" baseline="0">
                <a:solidFill>
                  <a:schemeClr val="accent1"/>
                </a:solidFill>
              </a:defRPr>
            </a:lvl1pPr>
          </a:lstStyle>
          <a:p>
            <a:pPr rtl="0"/>
            <a:r>
              <a:rPr lang="en-GB"/>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solidFill>
                <a:schemeClr val="accent3"/>
              </a:solidFill>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solidFill>
                <a:schemeClr val="accent1">
                  <a:lumMod val="50000"/>
                </a:schemeClr>
              </a:solidFill>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2304"/>
            <a:ext cx="1826631" cy="776287"/>
          </a:xfrm>
          <a:prstGeom prst="rect">
            <a:avLst/>
          </a:prstGeom>
        </p:spPr>
        <p:txBody>
          <a:bodyPr rtlCol="0" anchor="ctr"/>
          <a:lstStyle>
            <a:lvl1pPr marL="0" indent="0">
              <a:buNone/>
              <a:defRPr lang="en-GB" sz="1800" cap="all" normalizeH="0" baseline="0">
                <a:solidFill>
                  <a:schemeClr val="bg1"/>
                </a:solidFill>
              </a:defRPr>
            </a:lvl1pPr>
          </a:lstStyle>
          <a:p>
            <a:pPr lvl="0" rtl="0"/>
            <a:r>
              <a:rPr lang="en-GB"/>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429000"/>
            <a:ext cx="1826631" cy="1527689"/>
          </a:xfrm>
          <a:prstGeom prst="rect">
            <a:avLst/>
          </a:prstGeom>
        </p:spPr>
        <p:txBody>
          <a:bodyPr rtlCol="0"/>
          <a:lstStyle>
            <a:lvl1pPr marL="0" indent="0">
              <a:lnSpc>
                <a:spcPct val="114000"/>
              </a:lnSpc>
              <a:spcBef>
                <a:spcPts val="0"/>
              </a:spcBef>
              <a:buNone/>
              <a:defRPr lang="en-GB" sz="1200" spc="50" baseline="0">
                <a:solidFill>
                  <a:schemeClr val="bg1"/>
                </a:solidFill>
              </a:defRPr>
            </a:lvl1pPr>
          </a:lstStyle>
          <a:p>
            <a:pPr lvl="0" rtl="0"/>
            <a:r>
              <a:rPr lang="en-GB"/>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32304"/>
            <a:ext cx="1826631" cy="776287"/>
          </a:xfrm>
          <a:prstGeom prst="rect">
            <a:avLst/>
          </a:prstGeom>
        </p:spPr>
        <p:txBody>
          <a:bodyPr rtlCol="0" anchor="ctr"/>
          <a:lstStyle>
            <a:lvl1pPr marL="0" indent="0">
              <a:buNone/>
              <a:defRPr lang="en-GB" sz="1800" cap="all" baseline="0">
                <a:solidFill>
                  <a:schemeClr val="bg1"/>
                </a:solidFill>
              </a:defRPr>
            </a:lvl1pPr>
          </a:lstStyle>
          <a:p>
            <a:pPr lvl="0" rtl="0"/>
            <a:r>
              <a:rPr lang="en-GB"/>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429000"/>
            <a:ext cx="1826631" cy="1527689"/>
          </a:xfrm>
          <a:prstGeom prst="rect">
            <a:avLst/>
          </a:prstGeom>
        </p:spPr>
        <p:txBody>
          <a:bodyPr rtlCol="0"/>
          <a:lstStyle>
            <a:lvl1pPr marL="0" indent="0">
              <a:lnSpc>
                <a:spcPct val="114000"/>
              </a:lnSpc>
              <a:spcBef>
                <a:spcPts val="0"/>
              </a:spcBef>
              <a:buNone/>
              <a:defRPr lang="en-GB" sz="1200" spc="50" baseline="0">
                <a:solidFill>
                  <a:schemeClr val="bg1"/>
                </a:solidFill>
              </a:defRPr>
            </a:lvl1pPr>
          </a:lstStyle>
          <a:p>
            <a:pPr lvl="0" rtl="0"/>
            <a:r>
              <a:rPr lang="en-GB"/>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2304"/>
            <a:ext cx="1826631" cy="776287"/>
          </a:xfrm>
          <a:prstGeom prst="rect">
            <a:avLst/>
          </a:prstGeom>
        </p:spPr>
        <p:txBody>
          <a:bodyPr rtlCol="0" anchor="ctr"/>
          <a:lstStyle>
            <a:lvl1pPr marL="0" indent="0">
              <a:buNone/>
              <a:defRPr lang="en-GB" sz="1800" cap="all" baseline="0">
                <a:solidFill>
                  <a:schemeClr val="bg1"/>
                </a:solidFill>
              </a:defRPr>
            </a:lvl1pPr>
          </a:lstStyle>
          <a:p>
            <a:pPr lvl="0" rtl="0"/>
            <a:r>
              <a:rPr lang="en-GB"/>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429000"/>
            <a:ext cx="1826631" cy="1527689"/>
          </a:xfrm>
          <a:prstGeom prst="rect">
            <a:avLst/>
          </a:prstGeom>
        </p:spPr>
        <p:txBody>
          <a:bodyPr rtlCol="0"/>
          <a:lstStyle>
            <a:lvl1pPr marL="0" indent="0">
              <a:lnSpc>
                <a:spcPct val="114000"/>
              </a:lnSpc>
              <a:spcBef>
                <a:spcPts val="0"/>
              </a:spcBef>
              <a:buNone/>
              <a:defRPr lang="en-GB" sz="1200" spc="50" baseline="0">
                <a:solidFill>
                  <a:schemeClr val="bg1"/>
                </a:solidFill>
              </a:defRPr>
            </a:lvl1pPr>
          </a:lstStyle>
          <a:p>
            <a:pPr lvl="0" rtl="0"/>
            <a:r>
              <a:rPr lang="en-GB"/>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32304"/>
            <a:ext cx="1826631" cy="776287"/>
          </a:xfrm>
          <a:prstGeom prst="rect">
            <a:avLst/>
          </a:prstGeom>
        </p:spPr>
        <p:txBody>
          <a:bodyPr rtlCol="0" anchor="ctr"/>
          <a:lstStyle>
            <a:lvl1pPr marL="0" indent="0">
              <a:buNone/>
              <a:defRPr lang="en-GB" sz="1800" cap="all" baseline="0">
                <a:solidFill>
                  <a:schemeClr val="bg1"/>
                </a:solidFill>
              </a:defRPr>
            </a:lvl1pPr>
          </a:lstStyle>
          <a:p>
            <a:pPr lvl="0" rtl="0"/>
            <a:r>
              <a:rPr lang="en-GB"/>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429000"/>
            <a:ext cx="1826631" cy="1527689"/>
          </a:xfrm>
          <a:prstGeom prst="rect">
            <a:avLst/>
          </a:prstGeom>
        </p:spPr>
        <p:txBody>
          <a:bodyPr rtlCol="0"/>
          <a:lstStyle>
            <a:lvl1pPr marL="0" indent="0">
              <a:lnSpc>
                <a:spcPct val="114000"/>
              </a:lnSpc>
              <a:spcBef>
                <a:spcPts val="0"/>
              </a:spcBef>
              <a:buNone/>
              <a:defRPr lang="en-GB" sz="1200" spc="50" baseline="0">
                <a:solidFill>
                  <a:schemeClr val="bg1"/>
                </a:solidFill>
              </a:defRPr>
            </a:lvl1pPr>
          </a:lstStyle>
          <a:p>
            <a:pPr lvl="0" rtl="0"/>
            <a:r>
              <a:rPr lang="en-GB"/>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2304"/>
            <a:ext cx="1826631" cy="776287"/>
          </a:xfrm>
          <a:prstGeom prst="rect">
            <a:avLst/>
          </a:prstGeom>
        </p:spPr>
        <p:txBody>
          <a:bodyPr rtlCol="0" anchor="ctr"/>
          <a:lstStyle>
            <a:lvl1pPr marL="0" indent="0">
              <a:buNone/>
              <a:defRPr lang="en-GB" sz="1800" cap="all" baseline="0">
                <a:solidFill>
                  <a:schemeClr val="bg1"/>
                </a:solidFill>
              </a:defRPr>
            </a:lvl1pPr>
          </a:lstStyle>
          <a:p>
            <a:pPr lvl="0" rtl="0"/>
            <a:r>
              <a:rPr lang="en-GB"/>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429000"/>
            <a:ext cx="1826631" cy="1527689"/>
          </a:xfrm>
          <a:prstGeom prst="rect">
            <a:avLst/>
          </a:prstGeom>
        </p:spPr>
        <p:txBody>
          <a:bodyPr rtlCol="0"/>
          <a:lstStyle>
            <a:lvl1pPr marL="0" indent="0">
              <a:lnSpc>
                <a:spcPct val="114000"/>
              </a:lnSpc>
              <a:spcBef>
                <a:spcPts val="0"/>
              </a:spcBef>
              <a:buNone/>
              <a:defRPr lang="en-GB" sz="1200" spc="50" baseline="0">
                <a:solidFill>
                  <a:schemeClr val="bg1"/>
                </a:solidFill>
              </a:defRPr>
            </a:lvl1pPr>
          </a:lstStyle>
          <a:p>
            <a:pPr lvl="0" rtl="0"/>
            <a:r>
              <a:rPr lang="en-GB"/>
              <a:t>Add text</a:t>
            </a:r>
          </a:p>
        </p:txBody>
      </p:sp>
    </p:spTree>
    <p:extLst>
      <p:ext uri="{BB962C8B-B14F-4D97-AF65-F5344CB8AC3E}">
        <p14:creationId xmlns:p14="http://schemas.microsoft.com/office/powerpoint/2010/main" val="137453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750E0F3-3708-7BB7-7A9E-123ED3BAC661}"/>
              </a:ext>
            </a:extLst>
          </p:cNvPr>
          <p:cNvSpPr>
            <a:spLocks noGrp="1"/>
          </p:cNvSpPr>
          <p:nvPr>
            <p:ph type="title" hasCustomPrompt="1"/>
          </p:nvPr>
        </p:nvSpPr>
        <p:spPr>
          <a:xfrm>
            <a:off x="838200" y="498928"/>
            <a:ext cx="10515600" cy="567872"/>
          </a:xfrm>
          <a:prstGeom prst="rect">
            <a:avLst/>
          </a:prstGeom>
        </p:spPr>
        <p:txBody>
          <a:bodyPr rtlCol="0"/>
          <a:lstStyle>
            <a:lvl1pPr algn="ctr">
              <a:defRPr lang="en-GB" sz="3200" cap="all" spc="200" baseline="0">
                <a:solidFill>
                  <a:schemeClr val="accent1">
                    <a:lumMod val="75000"/>
                  </a:schemeClr>
                </a:solidFill>
              </a:defRPr>
            </a:lvl1pPr>
          </a:lstStyle>
          <a:p>
            <a:pPr rtl="0"/>
            <a:r>
              <a:rPr lang="en-GB"/>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p:nvPr>
        </p:nvSpPr>
        <p:spPr>
          <a:xfrm>
            <a:off x="1069848" y="1664208"/>
            <a:ext cx="1408176" cy="2468880"/>
          </a:xfrm>
          <a:prstGeom prst="rect">
            <a:avLst/>
          </a:prstGeom>
        </p:spPr>
        <p:txBody>
          <a:bodyPr rtlCol="0" anchor="ctr"/>
          <a:lstStyle>
            <a:lvl1pPr marL="0" indent="0" algn="ctr">
              <a:buNone/>
              <a:defRPr lang="en-GB" sz="1400"/>
            </a:lvl1pPr>
          </a:lstStyle>
          <a:p>
            <a:pPr rtl="0"/>
            <a:r>
              <a:rPr lang="en-US"/>
              <a:t>Click icon to add picture</a:t>
            </a:r>
            <a:endParaRPr lang="en-GB"/>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740664" y="4956048"/>
            <a:ext cx="2069690" cy="475149"/>
          </a:xfrm>
          <a:prstGeom prst="rect">
            <a:avLst/>
          </a:prstGeom>
        </p:spPr>
        <p:txBody>
          <a:bodyPr rtlCol="0" anchor="b"/>
          <a:lstStyle>
            <a:lvl1pPr marL="0" indent="0" algn="ctr">
              <a:buNone/>
              <a:defRPr lang="en-GB" sz="1600" cap="all" spc="200" baseline="0">
                <a:solidFill>
                  <a:schemeClr val="accent3">
                    <a:lumMod val="75000"/>
                  </a:schemeClr>
                </a:solidFill>
              </a:defRPr>
            </a:lvl1pPr>
          </a:lstStyle>
          <a:p>
            <a:pPr lvl="0" rtl="0"/>
            <a:r>
              <a:rPr lang="en-GB"/>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740664" y="5431536"/>
            <a:ext cx="2069690" cy="672127"/>
          </a:xfrm>
          <a:prstGeom prst="rect">
            <a:avLst/>
          </a:prstGeom>
        </p:spPr>
        <p:txBody>
          <a:bodyPr rtlCol="0"/>
          <a:lstStyle>
            <a:lvl1pPr marL="0" indent="0" algn="ctr">
              <a:lnSpc>
                <a:spcPct val="100000"/>
              </a:lnSpc>
              <a:buNone/>
              <a:defRPr lang="en-GB" sz="1200" b="0" i="0" cap="none" spc="200" baseline="0"/>
            </a:lvl1pPr>
          </a:lstStyle>
          <a:p>
            <a:pPr lvl="0" rtl="0"/>
            <a:r>
              <a:rPr lang="en-GB"/>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p:nvPr>
        </p:nvSpPr>
        <p:spPr>
          <a:xfrm>
            <a:off x="3236976" y="1664208"/>
            <a:ext cx="1408176" cy="2468880"/>
          </a:xfrm>
          <a:prstGeom prst="rect">
            <a:avLst/>
          </a:prstGeom>
        </p:spPr>
        <p:txBody>
          <a:bodyPr rtlCol="0" anchor="ctr"/>
          <a:lstStyle>
            <a:lvl1pPr marL="0" indent="0" algn="ctr">
              <a:buNone/>
              <a:defRPr lang="en-GB" sz="1400"/>
            </a:lvl1pPr>
          </a:lstStyle>
          <a:p>
            <a:pPr rtl="0"/>
            <a:r>
              <a:rPr lang="en-US"/>
              <a:t>Click icon to add picture</a:t>
            </a:r>
            <a:endParaRPr lang="en-GB"/>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2907792" y="4956048"/>
            <a:ext cx="2069690" cy="475149"/>
          </a:xfrm>
          <a:prstGeom prst="rect">
            <a:avLst/>
          </a:prstGeom>
        </p:spPr>
        <p:txBody>
          <a:bodyPr rtlCol="0" anchor="b"/>
          <a:lstStyle>
            <a:lvl1pPr marL="0" indent="0" algn="ctr">
              <a:buNone/>
              <a:defRPr lang="en-GB" sz="1600" cap="all" spc="200" baseline="0">
                <a:solidFill>
                  <a:schemeClr val="accent3">
                    <a:lumMod val="75000"/>
                  </a:schemeClr>
                </a:solidFill>
              </a:defRPr>
            </a:lvl1pPr>
          </a:lstStyle>
          <a:p>
            <a:pPr lvl="0" rtl="0"/>
            <a:r>
              <a:rPr lang="en-GB"/>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2907792" y="5431536"/>
            <a:ext cx="2069690" cy="672127"/>
          </a:xfrm>
          <a:prstGeom prst="rect">
            <a:avLst/>
          </a:prstGeom>
        </p:spPr>
        <p:txBody>
          <a:bodyPr rtlCol="0"/>
          <a:lstStyle>
            <a:lvl1pPr marL="0" indent="0" algn="ctr">
              <a:lnSpc>
                <a:spcPct val="100000"/>
              </a:lnSpc>
              <a:buNone/>
              <a:defRPr lang="en-GB" sz="1200" b="0" i="0" cap="none" spc="200" baseline="0"/>
            </a:lvl1pPr>
          </a:lstStyle>
          <a:p>
            <a:pPr lvl="0" rtl="0"/>
            <a:r>
              <a:rPr lang="en-GB"/>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p:nvPr>
        </p:nvSpPr>
        <p:spPr>
          <a:xfrm>
            <a:off x="5404104" y="1664208"/>
            <a:ext cx="1408176" cy="2468880"/>
          </a:xfrm>
          <a:prstGeom prst="rect">
            <a:avLst/>
          </a:prstGeom>
        </p:spPr>
        <p:txBody>
          <a:bodyPr rtlCol="0" anchor="ctr"/>
          <a:lstStyle>
            <a:lvl1pPr marL="0" indent="0" algn="ctr">
              <a:buNone/>
              <a:defRPr lang="en-GB" sz="1400"/>
            </a:lvl1pPr>
          </a:lstStyle>
          <a:p>
            <a:pPr rtl="0"/>
            <a:r>
              <a:rPr lang="en-US"/>
              <a:t>Click icon to add picture</a:t>
            </a:r>
            <a:endParaRPr lang="en-GB"/>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5074920" y="4956048"/>
            <a:ext cx="2069690" cy="475149"/>
          </a:xfrm>
          <a:prstGeom prst="rect">
            <a:avLst/>
          </a:prstGeom>
        </p:spPr>
        <p:txBody>
          <a:bodyPr rtlCol="0" anchor="b"/>
          <a:lstStyle>
            <a:lvl1pPr marL="0" indent="0" algn="ctr">
              <a:buNone/>
              <a:defRPr lang="en-GB" sz="1600" cap="all" spc="200" baseline="0">
                <a:solidFill>
                  <a:schemeClr val="accent3">
                    <a:lumMod val="75000"/>
                  </a:schemeClr>
                </a:solidFill>
              </a:defRPr>
            </a:lvl1pPr>
          </a:lstStyle>
          <a:p>
            <a:pPr lvl="0" rtl="0"/>
            <a:r>
              <a:rPr lang="en-GB"/>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5074920" y="5431536"/>
            <a:ext cx="2069690" cy="672127"/>
          </a:xfrm>
          <a:prstGeom prst="rect">
            <a:avLst/>
          </a:prstGeom>
        </p:spPr>
        <p:txBody>
          <a:bodyPr rtlCol="0"/>
          <a:lstStyle>
            <a:lvl1pPr marL="0" indent="0" algn="ctr">
              <a:lnSpc>
                <a:spcPct val="100000"/>
              </a:lnSpc>
              <a:buNone/>
              <a:defRPr lang="en-GB" sz="1200" b="0" i="0" cap="none" spc="200" baseline="0"/>
            </a:lvl1pPr>
          </a:lstStyle>
          <a:p>
            <a:pPr lvl="0" rtl="0"/>
            <a:r>
              <a:rPr lang="en-GB"/>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p:nvPr>
        </p:nvSpPr>
        <p:spPr>
          <a:xfrm>
            <a:off x="7571232" y="1664208"/>
            <a:ext cx="1408176" cy="2468880"/>
          </a:xfrm>
          <a:prstGeom prst="rect">
            <a:avLst/>
          </a:prstGeom>
        </p:spPr>
        <p:txBody>
          <a:bodyPr rtlCol="0" anchor="ctr"/>
          <a:lstStyle>
            <a:lvl1pPr marL="0" indent="0" algn="ctr">
              <a:buNone/>
              <a:defRPr lang="en-GB" sz="1400"/>
            </a:lvl1pPr>
          </a:lstStyle>
          <a:p>
            <a:pPr rtl="0"/>
            <a:r>
              <a:rPr lang="en-US"/>
              <a:t>Click icon to add picture</a:t>
            </a:r>
            <a:endParaRPr lang="en-GB"/>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7242048" y="4956048"/>
            <a:ext cx="2069690" cy="475149"/>
          </a:xfrm>
          <a:prstGeom prst="rect">
            <a:avLst/>
          </a:prstGeom>
        </p:spPr>
        <p:txBody>
          <a:bodyPr rtlCol="0" anchor="b"/>
          <a:lstStyle>
            <a:lvl1pPr marL="0" indent="0" algn="ctr">
              <a:buNone/>
              <a:defRPr lang="en-GB" sz="1600" cap="all" spc="200" baseline="0">
                <a:solidFill>
                  <a:schemeClr val="accent3">
                    <a:lumMod val="75000"/>
                  </a:schemeClr>
                </a:solidFill>
              </a:defRPr>
            </a:lvl1pPr>
          </a:lstStyle>
          <a:p>
            <a:pPr lvl="0" rtl="0"/>
            <a:r>
              <a:rPr lang="en-GB"/>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7242048" y="5431536"/>
            <a:ext cx="2069690" cy="672127"/>
          </a:xfrm>
          <a:prstGeom prst="rect">
            <a:avLst/>
          </a:prstGeom>
        </p:spPr>
        <p:txBody>
          <a:bodyPr rtlCol="0"/>
          <a:lstStyle>
            <a:lvl1pPr marL="0" indent="0" algn="ctr">
              <a:lnSpc>
                <a:spcPct val="100000"/>
              </a:lnSpc>
              <a:buNone/>
              <a:defRPr lang="en-GB" sz="1200" b="0" i="0" cap="none" spc="200" baseline="0"/>
            </a:lvl1pPr>
          </a:lstStyle>
          <a:p>
            <a:pPr lvl="0" rtl="0"/>
            <a:r>
              <a:rPr lang="en-GB"/>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p:nvPr>
        </p:nvSpPr>
        <p:spPr>
          <a:xfrm>
            <a:off x="9738360" y="1664208"/>
            <a:ext cx="1408176" cy="2468880"/>
          </a:xfrm>
          <a:prstGeom prst="rect">
            <a:avLst/>
          </a:prstGeom>
        </p:spPr>
        <p:txBody>
          <a:bodyPr rtlCol="0" anchor="ctr"/>
          <a:lstStyle>
            <a:lvl1pPr marL="0" indent="0" algn="ctr">
              <a:buNone/>
              <a:defRPr lang="en-GB" sz="1400"/>
            </a:lvl1pPr>
          </a:lstStyle>
          <a:p>
            <a:pPr rtl="0"/>
            <a:r>
              <a:rPr lang="en-US"/>
              <a:t>Click icon to add picture</a:t>
            </a:r>
            <a:endParaRPr lang="en-GB"/>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409176" y="4956048"/>
            <a:ext cx="2069690" cy="475149"/>
          </a:xfrm>
          <a:prstGeom prst="rect">
            <a:avLst/>
          </a:prstGeom>
        </p:spPr>
        <p:txBody>
          <a:bodyPr rtlCol="0" anchor="b"/>
          <a:lstStyle>
            <a:lvl1pPr marL="0" indent="0" algn="ctr">
              <a:buNone/>
              <a:defRPr lang="en-GB" sz="1600" cap="all" spc="200" baseline="0">
                <a:solidFill>
                  <a:schemeClr val="accent3">
                    <a:lumMod val="75000"/>
                  </a:schemeClr>
                </a:solidFill>
              </a:defRPr>
            </a:lvl1pPr>
          </a:lstStyle>
          <a:p>
            <a:pPr lvl="0" rtl="0"/>
            <a:r>
              <a:rPr lang="en-GB"/>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409176" y="5431536"/>
            <a:ext cx="2069690" cy="695361"/>
          </a:xfrm>
          <a:prstGeom prst="rect">
            <a:avLst/>
          </a:prstGeom>
        </p:spPr>
        <p:txBody>
          <a:bodyPr rtlCol="0"/>
          <a:lstStyle>
            <a:lvl1pPr marL="0" indent="0" algn="ctr">
              <a:lnSpc>
                <a:spcPct val="100000"/>
              </a:lnSpc>
              <a:buNone/>
              <a:defRPr lang="en-GB" sz="1200" b="0" i="0" cap="none" spc="200" baseline="0"/>
            </a:lvl1pPr>
          </a:lstStyle>
          <a:p>
            <a:pPr lvl="0" rtl="0"/>
            <a:r>
              <a:rPr lang="en-GB"/>
              <a:t>Click to add title</a:t>
            </a:r>
          </a:p>
        </p:txBody>
      </p:sp>
    </p:spTree>
    <p:extLst>
      <p:ext uri="{BB962C8B-B14F-4D97-AF65-F5344CB8AC3E}">
        <p14:creationId xmlns:p14="http://schemas.microsoft.com/office/powerpoint/2010/main" val="677729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B8443F-E5FA-5D35-EFF6-7896CFEE7537}"/>
              </a:ext>
            </a:extLst>
          </p:cNvPr>
          <p:cNvSpPr>
            <a:spLocks noGrp="1"/>
          </p:cNvSpPr>
          <p:nvPr>
            <p:ph type="title" hasCustomPrompt="1"/>
          </p:nvPr>
        </p:nvSpPr>
        <p:spPr>
          <a:xfrm>
            <a:off x="838200" y="498928"/>
            <a:ext cx="10515600" cy="567872"/>
          </a:xfrm>
          <a:prstGeom prst="rect">
            <a:avLst/>
          </a:prstGeom>
        </p:spPr>
        <p:txBody>
          <a:bodyPr rtlCol="0"/>
          <a:lstStyle>
            <a:lvl1pPr algn="ctr">
              <a:defRPr lang="en-GB" sz="3200" cap="all" spc="200" baseline="0">
                <a:solidFill>
                  <a:schemeClr val="accent1">
                    <a:lumMod val="75000"/>
                  </a:schemeClr>
                </a:solidFill>
              </a:defRPr>
            </a:lvl1pPr>
          </a:lstStyle>
          <a:p>
            <a:pPr rtl="0"/>
            <a:r>
              <a:rPr lang="en-GB"/>
              <a:t>Click to add title</a:t>
            </a: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838199" y="2063838"/>
            <a:ext cx="5066324" cy="422365"/>
          </a:xfrm>
          <a:prstGeom prst="rect">
            <a:avLst/>
          </a:prstGeom>
        </p:spPr>
        <p:txBody>
          <a:bodyPr rtlCol="0">
            <a:normAutofit/>
          </a:bodyPr>
          <a:lstStyle>
            <a:lvl1pPr marL="0" indent="0" algn="l">
              <a:buNone/>
              <a:defRPr lang="en-GB" sz="2000" b="0" i="0" spc="200" baseline="0">
                <a:solidFill>
                  <a:schemeClr val="accent1">
                    <a:lumMod val="50000"/>
                  </a:schemeClr>
                </a:solidFill>
              </a:defRPr>
            </a:lvl1pPr>
          </a:lstStyle>
          <a:p>
            <a:pPr lvl="0" rtl="0"/>
            <a:r>
              <a:rPr lang="en-GB"/>
              <a:t>Click to add subtitle here </a:t>
            </a:r>
          </a:p>
        </p:txBody>
      </p:sp>
      <p:sp>
        <p:nvSpPr>
          <p:cNvPr id="8" name="Content Placeholder 7">
            <a:extLst>
              <a:ext uri="{FF2B5EF4-FFF2-40B4-BE49-F238E27FC236}">
                <a16:creationId xmlns:a16="http://schemas.microsoft.com/office/drawing/2014/main" id="{0B9C9904-11DE-F8AA-4316-5ACEC5829E39}"/>
              </a:ext>
            </a:extLst>
          </p:cNvPr>
          <p:cNvSpPr>
            <a:spLocks noGrp="1"/>
          </p:cNvSpPr>
          <p:nvPr>
            <p:ph sz="quarter" idx="17"/>
          </p:nvPr>
        </p:nvSpPr>
        <p:spPr>
          <a:xfrm>
            <a:off x="838199" y="2486203"/>
            <a:ext cx="10515600" cy="3343275"/>
          </a:xfrm>
          <a:prstGeom prst="rect">
            <a:avLst/>
          </a:prstGeo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16025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49224" y="502920"/>
            <a:ext cx="5010912" cy="1627632"/>
          </a:xfrm>
          <a:prstGeom prst="rect">
            <a:avLst/>
          </a:prstGeom>
          <a:noFill/>
        </p:spPr>
        <p:txBody>
          <a:bodyPr lIns="91440" tIns="45720" rIns="91440" bIns="45720" rtlCol="0" anchor="t" anchorCtr="0"/>
          <a:lstStyle>
            <a:lvl1pPr>
              <a:defRPr lang="en-GB" sz="3200" cap="all" spc="200" baseline="0">
                <a:solidFill>
                  <a:schemeClr val="accent1">
                    <a:lumMod val="75000"/>
                  </a:schemeClr>
                </a:solidFill>
              </a:defRPr>
            </a:lvl1pPr>
          </a:lstStyle>
          <a:p>
            <a:pPr rtl="0"/>
            <a:r>
              <a:rPr lang="en-GB"/>
              <a:t>Click to add title</a:t>
            </a:r>
          </a:p>
        </p:txBody>
      </p:sp>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p:nvPr>
        </p:nvSpPr>
        <p:spPr>
          <a:xfrm>
            <a:off x="3968496" y="2752344"/>
            <a:ext cx="3602736" cy="3255264"/>
          </a:xfrm>
          <a:prstGeom prst="rect">
            <a:avLst/>
          </a:prstGeom>
        </p:spPr>
        <p:txBody>
          <a:bodyPr rtlCol="0" anchor="ctr"/>
          <a:lstStyle>
            <a:lvl1pPr marL="0" indent="0" algn="ctr">
              <a:buNone/>
              <a:defRPr lang="en-GB" sz="1600" spc="400" baseline="0"/>
            </a:lvl1pPr>
          </a:lstStyle>
          <a:p>
            <a:pPr rtl="0"/>
            <a:r>
              <a:rPr lang="en-US"/>
              <a:t>Click icon to add picture</a:t>
            </a:r>
            <a:endParaRPr lang="en-GB"/>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590288" y="1911096"/>
            <a:ext cx="2350008" cy="996696"/>
          </a:xfrm>
          <a:prstGeom prst="rect">
            <a:avLst/>
          </a:prstGeom>
          <a:solidFill>
            <a:schemeClr val="accent1">
              <a:alpha val="50000"/>
            </a:schemeClr>
          </a:solidFill>
        </p:spPr>
        <p:txBody>
          <a:bodyPr lIns="1371600" bIns="365760" rtlCol="0" anchor="ctr"/>
          <a:lstStyle>
            <a:lvl1pPr marL="0" indent="0" algn="l">
              <a:buNone/>
              <a:defRPr lang="en-GB" sz="2000" i="0" cap="none" spc="200" baseline="0">
                <a:noFill/>
                <a:latin typeface="+mj-lt"/>
              </a:defRPr>
            </a:lvl1pPr>
          </a:lstStyle>
          <a:p>
            <a:pPr lvl="0" rtl="0"/>
            <a:r>
              <a:rPr lang="en-GB"/>
              <a:t>Click to add title</a:t>
            </a:r>
          </a:p>
        </p:txBody>
      </p:sp>
      <p:sp>
        <p:nvSpPr>
          <p:cNvPr id="3" name="Picture Placeholder 2">
            <a:extLst>
              <a:ext uri="{FF2B5EF4-FFF2-40B4-BE49-F238E27FC236}">
                <a16:creationId xmlns:a16="http://schemas.microsoft.com/office/drawing/2014/main" id="{8B1F8DE9-CF33-BBAF-FFA6-1487D09E6B02}"/>
              </a:ext>
            </a:extLst>
          </p:cNvPr>
          <p:cNvSpPr>
            <a:spLocks noGrp="1"/>
          </p:cNvSpPr>
          <p:nvPr>
            <p:ph type="pic" sz="quarter" idx="17"/>
          </p:nvPr>
        </p:nvSpPr>
        <p:spPr>
          <a:xfrm>
            <a:off x="7946136" y="0"/>
            <a:ext cx="3602736" cy="3255264"/>
          </a:xfrm>
          <a:prstGeom prst="rect">
            <a:avLst/>
          </a:prstGeom>
        </p:spPr>
        <p:txBody>
          <a:bodyPr rtlCol="0" anchor="ctr"/>
          <a:lstStyle>
            <a:lvl1pPr marL="0" indent="0" algn="ctr">
              <a:buNone/>
              <a:defRPr lang="en-GB" sz="1600" spc="400" baseline="0"/>
            </a:lvl1pPr>
          </a:lstStyle>
          <a:p>
            <a:pPr rtl="0"/>
            <a:r>
              <a:rPr lang="en-US"/>
              <a:t>Click icon to add picture</a:t>
            </a:r>
            <a:endParaRPr lang="en-GB"/>
          </a:p>
        </p:txBody>
      </p:sp>
      <p:sp>
        <p:nvSpPr>
          <p:cNvPr id="4" name="Picture Placeholder 2">
            <a:extLst>
              <a:ext uri="{FF2B5EF4-FFF2-40B4-BE49-F238E27FC236}">
                <a16:creationId xmlns:a16="http://schemas.microsoft.com/office/drawing/2014/main" id="{E37F6F0D-FCD4-63B1-5371-FFB63A75BBEB}"/>
              </a:ext>
            </a:extLst>
          </p:cNvPr>
          <p:cNvSpPr>
            <a:spLocks noGrp="1"/>
          </p:cNvSpPr>
          <p:nvPr>
            <p:ph type="pic" sz="quarter" idx="18"/>
          </p:nvPr>
        </p:nvSpPr>
        <p:spPr>
          <a:xfrm>
            <a:off x="7946136" y="3602736"/>
            <a:ext cx="3602736" cy="3255264"/>
          </a:xfrm>
          <a:prstGeom prst="rect">
            <a:avLst/>
          </a:prstGeom>
        </p:spPr>
        <p:txBody>
          <a:bodyPr rtlCol="0" anchor="ctr"/>
          <a:lstStyle>
            <a:lvl1pPr marL="0" indent="0" algn="ctr">
              <a:buNone/>
              <a:defRPr lang="en-GB" sz="1600" spc="400" baseline="0"/>
            </a:lvl1pPr>
          </a:lstStyle>
          <a:p>
            <a:pPr rtl="0"/>
            <a:r>
              <a:rPr lang="en-US"/>
              <a:t>Click icon to add picture</a:t>
            </a:r>
            <a:endParaRPr lang="en-GB"/>
          </a:p>
        </p:txBody>
      </p:sp>
    </p:spTree>
    <p:extLst>
      <p:ext uri="{BB962C8B-B14F-4D97-AF65-F5344CB8AC3E}">
        <p14:creationId xmlns:p14="http://schemas.microsoft.com/office/powerpoint/2010/main" val="159307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A62FB8A-A588-91BB-620B-64E5D2090287}"/>
              </a:ext>
            </a:extLst>
          </p:cNvPr>
          <p:cNvSpPr>
            <a:spLocks noGrp="1"/>
          </p:cNvSpPr>
          <p:nvPr>
            <p:ph type="title" hasCustomPrompt="1"/>
          </p:nvPr>
        </p:nvSpPr>
        <p:spPr>
          <a:xfrm>
            <a:off x="838200" y="498928"/>
            <a:ext cx="10515600" cy="567872"/>
          </a:xfrm>
          <a:prstGeom prst="rect">
            <a:avLst/>
          </a:prstGeom>
        </p:spPr>
        <p:txBody>
          <a:bodyPr rtlCol="0"/>
          <a:lstStyle>
            <a:lvl1pPr algn="ctr">
              <a:defRPr lang="en-GB" sz="3200" cap="all" spc="200" baseline="0">
                <a:solidFill>
                  <a:schemeClr val="accent1">
                    <a:lumMod val="75000"/>
                  </a:schemeClr>
                </a:solidFill>
              </a:defRPr>
            </a:lvl1pPr>
          </a:lstStyle>
          <a:p>
            <a:pPr rtl="0"/>
            <a:r>
              <a:rPr lang="en-GB"/>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1284515"/>
            <a:ext cx="12192001" cy="4037683"/>
          </a:xfrm>
          <a:prstGeom prst="rect">
            <a:avLst/>
          </a:prstGeom>
          <a:gradFill flip="none" rotWithShape="1">
            <a:gsLst>
              <a:gs pos="0">
                <a:srgbClr val="94D286">
                  <a:tint val="66000"/>
                  <a:satMod val="160000"/>
                </a:srgbClr>
              </a:gs>
              <a:gs pos="50000">
                <a:srgbClr val="94D286">
                  <a:tint val="44500"/>
                  <a:satMod val="160000"/>
                </a:srgbClr>
              </a:gs>
              <a:gs pos="100000">
                <a:srgbClr val="94D286">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solidFill>
                <a:schemeClr val="accent3"/>
              </a:solidFill>
            </a:endParaRP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2386584" y="2276856"/>
            <a:ext cx="2743200" cy="422365"/>
          </a:xfrm>
          <a:prstGeom prst="rect">
            <a:avLst/>
          </a:prstGeom>
        </p:spPr>
        <p:txBody>
          <a:bodyPr rtlCol="0">
            <a:normAutofit/>
          </a:bodyPr>
          <a:lstStyle>
            <a:lvl1pPr marL="0" indent="0" algn="l">
              <a:buNone/>
              <a:defRPr lang="en-GB" sz="2000" b="0" i="0" spc="200" baseline="0">
                <a:solidFill>
                  <a:schemeClr val="accent5">
                    <a:lumMod val="50000"/>
                  </a:schemeClr>
                </a:solidFill>
              </a:defRPr>
            </a:lvl1pPr>
          </a:lstStyle>
          <a:p>
            <a:pPr lvl="0" rtl="0"/>
            <a:r>
              <a:rPr lang="en-GB"/>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2386584" y="2916936"/>
            <a:ext cx="2743200" cy="2560320"/>
          </a:xfrm>
          <a:prstGeom prst="rect">
            <a:avLst/>
          </a:prstGeom>
        </p:spPr>
        <p:txBody>
          <a:bodyPr rtlCol="0"/>
          <a:lstStyle>
            <a:lvl1pPr marL="0" indent="0">
              <a:lnSpc>
                <a:spcPct val="150000"/>
              </a:lnSpc>
              <a:spcBef>
                <a:spcPts val="0"/>
              </a:spcBef>
              <a:spcAft>
                <a:spcPts val="1200"/>
              </a:spcAft>
              <a:buFont typeface="Segoe UI Light" panose="020B0502040204020203" pitchFamily="34" charset="0"/>
              <a:buNone/>
              <a:defRPr lang="en-GB" sz="1200" spc="50" baseline="0"/>
            </a:lvl1pPr>
          </a:lstStyle>
          <a:p>
            <a:pPr lvl="0" rtl="0"/>
            <a:r>
              <a:rPr lang="en-GB"/>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858000" y="2276856"/>
            <a:ext cx="2743200" cy="422365"/>
          </a:xfrm>
          <a:prstGeom prst="rect">
            <a:avLst/>
          </a:prstGeom>
        </p:spPr>
        <p:txBody>
          <a:bodyPr rtlCol="0">
            <a:normAutofit/>
          </a:bodyPr>
          <a:lstStyle>
            <a:lvl1pPr marL="0" indent="0" algn="l">
              <a:buNone/>
              <a:defRPr lang="en-GB" sz="2000" b="0" i="0" spc="200" baseline="0">
                <a:solidFill>
                  <a:schemeClr val="accent5">
                    <a:lumMod val="50000"/>
                  </a:schemeClr>
                </a:solidFill>
              </a:defRPr>
            </a:lvl1pPr>
          </a:lstStyle>
          <a:p>
            <a:pPr lvl="0" rtl="0"/>
            <a:r>
              <a:rPr lang="en-GB"/>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858000" y="2916936"/>
            <a:ext cx="2743200" cy="2560320"/>
          </a:xfrm>
          <a:prstGeom prst="rect">
            <a:avLst/>
          </a:prstGeom>
        </p:spPr>
        <p:txBody>
          <a:bodyPr rtlCol="0"/>
          <a:lstStyle>
            <a:lvl1pPr marL="0" indent="0">
              <a:lnSpc>
                <a:spcPct val="150000"/>
              </a:lnSpc>
              <a:spcBef>
                <a:spcPts val="0"/>
              </a:spcBef>
              <a:spcAft>
                <a:spcPts val="1200"/>
              </a:spcAft>
              <a:buFont typeface="Segoe UI Light" panose="020B0502040204020203" pitchFamily="34" charset="0"/>
              <a:buNone/>
              <a:defRPr lang="en-GB" sz="1200" spc="50" baseline="0"/>
            </a:lvl1pPr>
          </a:lstStyle>
          <a:p>
            <a:pPr lvl="0" rtl="0"/>
            <a:r>
              <a:rPr lang="en-GB"/>
              <a:t>Click to add text</a:t>
            </a:r>
          </a:p>
        </p:txBody>
      </p:sp>
      <p:sp>
        <p:nvSpPr>
          <p:cNvPr id="4" name="Picture Placeholder 5">
            <a:extLst>
              <a:ext uri="{FF2B5EF4-FFF2-40B4-BE49-F238E27FC236}">
                <a16:creationId xmlns:a16="http://schemas.microsoft.com/office/drawing/2014/main" id="{9C76B36E-858A-1EFF-2A70-C8D5ADDC0C8A}"/>
              </a:ext>
            </a:extLst>
          </p:cNvPr>
          <p:cNvSpPr>
            <a:spLocks noGrp="1"/>
          </p:cNvSpPr>
          <p:nvPr>
            <p:ph type="pic" sz="quarter" idx="14"/>
          </p:nvPr>
        </p:nvSpPr>
        <p:spPr>
          <a:xfrm>
            <a:off x="0" y="5788241"/>
            <a:ext cx="12192000" cy="1069760"/>
          </a:xfrm>
          <a:prstGeom prst="rect">
            <a:avLst/>
          </a:prstGeom>
        </p:spPr>
        <p:txBody>
          <a:bodyPr rtlCol="0" anchor="ctr"/>
          <a:lstStyle>
            <a:lvl1pPr marL="0" indent="0" algn="ctr">
              <a:buNone/>
              <a:defRPr lang="en-GB" spc="400" baseline="0"/>
            </a:lvl1pPr>
          </a:lstStyle>
          <a:p>
            <a:pPr rtl="0"/>
            <a:r>
              <a:rPr lang="en-US"/>
              <a:t>Click icon to add picture</a:t>
            </a:r>
            <a:endParaRPr lang="en-GB"/>
          </a:p>
        </p:txBody>
      </p:sp>
    </p:spTree>
    <p:extLst>
      <p:ext uri="{BB962C8B-B14F-4D97-AF65-F5344CB8AC3E}">
        <p14:creationId xmlns:p14="http://schemas.microsoft.com/office/powerpoint/2010/main" val="1389179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7" r:id="rId4"/>
    <p:sldLayoutId id="2147483656" r:id="rId5"/>
    <p:sldLayoutId id="2147483665" r:id="rId6"/>
    <p:sldLayoutId id="2147483652" r:id="rId7"/>
    <p:sldLayoutId id="2147483658" r:id="rId8"/>
  </p:sldLayoutIdLst>
  <p:hf hdr="0"/>
  <p:txStyles>
    <p:titleStyle>
      <a:lvl1pPr algn="l" defTabSz="914400" rtl="0" eaLnBrk="1" latinLnBrk="0" hangingPunct="1">
        <a:lnSpc>
          <a:spcPct val="90000"/>
        </a:lnSpc>
        <a:spcBef>
          <a:spcPct val="0"/>
        </a:spcBef>
        <a:buNone/>
        <a:defRPr lang="en-GB"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62F93-AB68-B9A1-F930-A24FF33DA0CC}"/>
              </a:ext>
            </a:extLst>
          </p:cNvPr>
          <p:cNvPicPr>
            <a:picLocks noChangeAspect="1"/>
          </p:cNvPicPr>
          <p:nvPr/>
        </p:nvPicPr>
        <p:blipFill>
          <a:blip r:embed="rId3"/>
          <a:srcRect/>
          <a:stretch/>
        </p:blipFill>
        <p:spPr>
          <a:xfrm>
            <a:off x="5570860" y="1578628"/>
            <a:ext cx="6621140" cy="3724391"/>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85636" y="733353"/>
            <a:ext cx="5278514" cy="2862225"/>
          </a:xfrm>
        </p:spPr>
        <p:txBody>
          <a:bodyPr lIns="91440" tIns="45720" rIns="91440" bIns="45720" rtlCol="0" anchor="b"/>
          <a:lstStyle>
            <a:defPPr>
              <a:defRPr lang="en-GB"/>
            </a:defPPr>
          </a:lstStyle>
          <a:p>
            <a:r>
              <a:rPr lang="en-GB" sz="1800" b="1">
                <a:solidFill>
                  <a:schemeClr val="accent1">
                    <a:lumMod val="50000"/>
                  </a:schemeClr>
                </a:solidFill>
                <a:latin typeface="Tenorite"/>
              </a:rPr>
              <a:t>Welcome to </a:t>
            </a:r>
            <a:r>
              <a:rPr lang="en-GB" b="1">
                <a:solidFill>
                  <a:schemeClr val="accent1">
                    <a:lumMod val="50000"/>
                  </a:schemeClr>
                </a:solidFill>
                <a:latin typeface="Tenorite"/>
              </a:rPr>
              <a:t>whitchurch</a:t>
            </a:r>
            <a:br>
              <a:rPr lang="en-GB" b="1">
                <a:solidFill>
                  <a:schemeClr val="accent1">
                    <a:lumMod val="50000"/>
                  </a:schemeClr>
                </a:solidFill>
                <a:latin typeface="Tenorite"/>
              </a:rPr>
            </a:br>
            <a:r>
              <a:rPr lang="en-GB" b="1">
                <a:solidFill>
                  <a:schemeClr val="accent1">
                    <a:lumMod val="50000"/>
                  </a:schemeClr>
                </a:solidFill>
                <a:latin typeface="Tenorite"/>
                <a:cs typeface="Segoe UI Light"/>
              </a:rPr>
              <a:t>bowling club</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685636" y="5568698"/>
            <a:ext cx="4885224" cy="618142"/>
          </a:xfrm>
        </p:spPr>
        <p:txBody>
          <a:bodyPr lIns="91440" tIns="45720" rIns="91440" bIns="45720" rtlCol="0" anchor="t"/>
          <a:lstStyle>
            <a:defPPr>
              <a:defRPr lang="en-GB"/>
            </a:defPPr>
          </a:lstStyle>
          <a:p>
            <a:r>
              <a:rPr lang="en-GB" i="1">
                <a:latin typeface="Tenorite"/>
              </a:rPr>
              <a:t>At the heart of our community since 1924</a:t>
            </a:r>
          </a:p>
        </p:txBody>
      </p:sp>
      <p:sp>
        <p:nvSpPr>
          <p:cNvPr id="16" name="Text Placeholder 15">
            <a:extLst>
              <a:ext uri="{FF2B5EF4-FFF2-40B4-BE49-F238E27FC236}">
                <a16:creationId xmlns:a16="http://schemas.microsoft.com/office/drawing/2014/main" id="{A37C1019-D992-06C7-BBAF-C153A2F43F0D}"/>
              </a:ext>
            </a:extLst>
          </p:cNvPr>
          <p:cNvSpPr>
            <a:spLocks noGrp="1"/>
          </p:cNvSpPr>
          <p:nvPr>
            <p:ph type="body" sz="quarter" idx="12"/>
          </p:nvPr>
        </p:nvSpPr>
        <p:spPr>
          <a:xfrm>
            <a:off x="5572346" y="0"/>
            <a:ext cx="2298439" cy="6858000"/>
          </a:xfrm>
          <a:solidFill>
            <a:srgbClr val="94D286">
              <a:alpha val="49804"/>
            </a:srgbClr>
          </a:solidFill>
        </p:spPr>
        <p:txBody>
          <a:bodyPr rtlCol="0"/>
          <a:lstStyle>
            <a:defPPr>
              <a:defRPr lang="en-GB"/>
            </a:defPPr>
          </a:lstStyle>
          <a:p>
            <a:pPr rtl="0"/>
            <a:endParaRPr lang="en-GB"/>
          </a:p>
        </p:txBody>
      </p:sp>
      <p:sp>
        <p:nvSpPr>
          <p:cNvPr id="2" name="TextBox 1">
            <a:extLst>
              <a:ext uri="{FF2B5EF4-FFF2-40B4-BE49-F238E27FC236}">
                <a16:creationId xmlns:a16="http://schemas.microsoft.com/office/drawing/2014/main" id="{7A40785B-34C2-8826-1EB4-64CF129A20E1}"/>
              </a:ext>
            </a:extLst>
          </p:cNvPr>
          <p:cNvSpPr txBox="1"/>
          <p:nvPr/>
        </p:nvSpPr>
        <p:spPr>
          <a:xfrm>
            <a:off x="678983" y="4066541"/>
            <a:ext cx="41909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spc="200">
                <a:solidFill>
                  <a:schemeClr val="accent1">
                    <a:lumMod val="75000"/>
                  </a:schemeClr>
                </a:solidFill>
                <a:latin typeface="Tenorite"/>
              </a:rPr>
              <a:t>Penlline Road, Whitchurch, Cardiff</a:t>
            </a:r>
          </a:p>
          <a:p>
            <a:r>
              <a:rPr lang="en-GB" sz="1600" spc="200">
                <a:solidFill>
                  <a:schemeClr val="accent1">
                    <a:lumMod val="75000"/>
                  </a:schemeClr>
                </a:solidFill>
                <a:latin typeface="Tenorite"/>
              </a:rPr>
              <a:t>02920 628044</a:t>
            </a:r>
          </a:p>
          <a:p>
            <a:endParaRPr lang="en-GB" sz="800" spc="200">
              <a:solidFill>
                <a:schemeClr val="accent1">
                  <a:lumMod val="75000"/>
                </a:schemeClr>
              </a:solidFill>
              <a:latin typeface="Tenorite"/>
            </a:endParaRPr>
          </a:p>
          <a:p>
            <a:r>
              <a:rPr lang="en-GB" sz="1600" spc="200">
                <a:solidFill>
                  <a:schemeClr val="accent1">
                    <a:lumMod val="75000"/>
                  </a:schemeClr>
                </a:solidFill>
                <a:latin typeface="Tenorite"/>
              </a:rPr>
              <a:t>www.whitchurchbowls.com</a:t>
            </a:r>
          </a:p>
        </p:txBody>
      </p:sp>
      <p:sp>
        <p:nvSpPr>
          <p:cNvPr id="6" name="Text Placeholder 4">
            <a:extLst>
              <a:ext uri="{FF2B5EF4-FFF2-40B4-BE49-F238E27FC236}">
                <a16:creationId xmlns:a16="http://schemas.microsoft.com/office/drawing/2014/main" id="{C3E68E28-BB16-9456-9E56-3546A66A81ED}"/>
              </a:ext>
            </a:extLst>
          </p:cNvPr>
          <p:cNvSpPr txBox="1">
            <a:spLocks/>
          </p:cNvSpPr>
          <p:nvPr/>
        </p:nvSpPr>
        <p:spPr>
          <a:xfrm>
            <a:off x="678983" y="454617"/>
            <a:ext cx="4885224" cy="618142"/>
          </a:xfrm>
          <a:prstGeom prst="rect">
            <a:avLst/>
          </a:prstGeom>
        </p:spPr>
        <p:txBody>
          <a:bodyPr lIns="91440" tIns="45720" rIns="91440" bIns="45720" rtlCol="0" anchor="t"/>
          <a:lstStyle>
            <a:defPPr>
              <a:defRPr lang="en-GB"/>
            </a:defPPr>
            <a:lvl1pPr marL="0" indent="0" algn="l" defTabSz="914400" rtl="0" eaLnBrk="1" latinLnBrk="0" hangingPunct="1">
              <a:lnSpc>
                <a:spcPct val="90000"/>
              </a:lnSpc>
              <a:spcBef>
                <a:spcPts val="1000"/>
              </a:spcBef>
              <a:buFont typeface="Arial" panose="020B0604020202020204" pitchFamily="34" charset="0"/>
              <a:buNone/>
              <a:defRPr lang="en-GB" sz="2000" b="0" i="0" kern="1200" spc="2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US" sz="4000" b="1">
                <a:latin typeface="Tenorite"/>
              </a:rPr>
              <a:t>2025 SEASON</a:t>
            </a:r>
          </a:p>
        </p:txBody>
      </p:sp>
      <p:pic>
        <p:nvPicPr>
          <p:cNvPr id="7" name="Picture 6" descr="A yellow and black logo&#10;&#10;Description automatically generated">
            <a:extLst>
              <a:ext uri="{FF2B5EF4-FFF2-40B4-BE49-F238E27FC236}">
                <a16:creationId xmlns:a16="http://schemas.microsoft.com/office/drawing/2014/main" id="{6C6513EF-2C4F-216F-9F0B-C024C1798299}"/>
              </a:ext>
            </a:extLst>
          </p:cNvPr>
          <p:cNvPicPr>
            <a:picLocks noChangeAspect="1"/>
          </p:cNvPicPr>
          <p:nvPr/>
        </p:nvPicPr>
        <p:blipFill>
          <a:blip r:embed="rId4"/>
          <a:stretch>
            <a:fillRect/>
          </a:stretch>
        </p:blipFill>
        <p:spPr>
          <a:xfrm>
            <a:off x="11096827" y="5674919"/>
            <a:ext cx="819073" cy="1023842"/>
          </a:xfrm>
          <a:prstGeom prst="rect">
            <a:avLst/>
          </a:prstGeom>
        </p:spPr>
      </p:pic>
    </p:spTree>
    <p:extLst>
      <p:ext uri="{BB962C8B-B14F-4D97-AF65-F5344CB8AC3E}">
        <p14:creationId xmlns:p14="http://schemas.microsoft.com/office/powerpoint/2010/main" val="97256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329775"/>
            <a:ext cx="10515600" cy="567872"/>
          </a:xfrm>
        </p:spPr>
        <p:txBody>
          <a:bodyPr lIns="91440" tIns="45720" rIns="91440" bIns="45720" rtlCol="0" anchor="t"/>
          <a:lstStyle>
            <a:defPPr>
              <a:defRPr lang="en-GB"/>
            </a:defPPr>
          </a:lstStyle>
          <a:p>
            <a:r>
              <a:rPr lang="en-GB" sz="4000">
                <a:latin typeface="Tenorite" panose="00000500000000000000" pitchFamily="2" charset="0"/>
              </a:rPr>
              <a:t>Our story</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632775" y="1296365"/>
            <a:ext cx="10992151" cy="4180891"/>
          </a:xfrm>
        </p:spPr>
        <p:txBody>
          <a:bodyPr lIns="91440" tIns="45720" rIns="91440" bIns="45720" rtlCol="0" anchor="t"/>
          <a:lstStyle>
            <a:defPPr>
              <a:defRPr lang="en-GB"/>
            </a:defPPr>
          </a:lstStyle>
          <a:p>
            <a:pPr algn="ctr">
              <a:lnSpc>
                <a:spcPct val="100000"/>
              </a:lnSpc>
              <a:spcAft>
                <a:spcPts val="0"/>
              </a:spcAft>
            </a:pPr>
            <a:r>
              <a:rPr lang="en-GB" sz="2800" b="1">
                <a:latin typeface="Tenorite"/>
                <a:cs typeface="Segoe UI Light"/>
              </a:rPr>
              <a:t>Welcome to Whitchurch Bowling Club</a:t>
            </a:r>
            <a:endParaRPr lang="en-GB" sz="2800">
              <a:latin typeface="Tenorite"/>
              <a:cs typeface="Segoe UI Light"/>
            </a:endParaRP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The club was formed in 1924 after a green was laid on land donated to the YMCA by Sir Herbert Cory, a local landowner. The green was adjacent to tennis courts, allotments, a scout troop hut and camping area in the then village of Whitchurch in Glamorgan County. </a:t>
            </a:r>
          </a:p>
          <a:p>
            <a:pPr algn="ctr">
              <a:lnSpc>
                <a:spcPct val="100000"/>
              </a:lnSpc>
              <a:spcAft>
                <a:spcPts val="0"/>
              </a:spcAft>
            </a:pPr>
            <a:endParaRPr lang="en-US" sz="1400">
              <a:latin typeface="Tenorite"/>
            </a:endParaRPr>
          </a:p>
          <a:p>
            <a:pPr algn="ctr">
              <a:lnSpc>
                <a:spcPct val="100000"/>
              </a:lnSpc>
              <a:spcAft>
                <a:spcPts val="0"/>
              </a:spcAft>
            </a:pPr>
            <a:r>
              <a:rPr lang="en-GB" sz="1400">
                <a:latin typeface="Tenorite"/>
                <a:cs typeface="Segoe UI Light"/>
              </a:rPr>
              <a:t>Membership soon expanded and firmly established itself within the local bowling community over the next twenty-five years.</a:t>
            </a:r>
          </a:p>
          <a:p>
            <a:pPr algn="ctr">
              <a:lnSpc>
                <a:spcPct val="100000"/>
              </a:lnSpc>
              <a:spcAft>
                <a:spcPts val="0"/>
              </a:spcAft>
            </a:pPr>
            <a:r>
              <a:rPr lang="en-GB" sz="1400">
                <a:latin typeface="Tenorite"/>
                <a:cs typeface="Segoe UI Light"/>
              </a:rPr>
              <a:t>Following the second world war, our club began to make an impact at a regional and national levels with members winning county honours and climbing up the league tables. </a:t>
            </a:r>
            <a:r>
              <a:rPr lang="en-GB" sz="1400">
                <a:latin typeface="Tenorite" panose="00000500000000000000" pitchFamily="2" charset="0"/>
                <a:cs typeface="Segoe UI Light"/>
              </a:rPr>
              <a:t>A fire destroyed the first pavilion in 1949 and the second was replaced in our diamond jubilee year of 1984. In 1991 we purchased, from the YMCA, the land on which the clubhouse and green stand.</a:t>
            </a:r>
          </a:p>
          <a:p>
            <a:pPr algn="ctr">
              <a:lnSpc>
                <a:spcPct val="100000"/>
              </a:lnSpc>
              <a:spcAft>
                <a:spcPts val="0"/>
              </a:spcAft>
            </a:pPr>
            <a:endParaRPr lang="en-US" sz="1400">
              <a:latin typeface="Tenorite" panose="00000500000000000000" pitchFamily="2" charset="0"/>
              <a:cs typeface="Segoe UI Light"/>
            </a:endParaRPr>
          </a:p>
          <a:p>
            <a:pPr algn="ctr">
              <a:lnSpc>
                <a:spcPct val="100000"/>
              </a:lnSpc>
              <a:spcAft>
                <a:spcPts val="0"/>
              </a:spcAft>
            </a:pPr>
            <a:r>
              <a:rPr lang="en-US" sz="1400">
                <a:latin typeface="Tenorite" panose="00000500000000000000" pitchFamily="2" charset="0"/>
                <a:cs typeface="Segoe UI Light"/>
              </a:rPr>
              <a:t>Currently membership stands at 123 of whom there are 79 men and 44 ladies</a:t>
            </a:r>
            <a:r>
              <a:rPr lang="en-GB" sz="1400">
                <a:latin typeface="Tenorite" panose="00000500000000000000" pitchFamily="2" charset="0"/>
                <a:cs typeface="Segoe UI Light"/>
              </a:rPr>
              <a:t>. </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In addition to a varied programme of men’s, ladies' and mixed leagues and competitions, we also offer a variety of social events in our licenced clubhouse throughout the season. You can keep up to date with all the club news via various WhatsApp groups.</a:t>
            </a:r>
          </a:p>
          <a:p>
            <a:pPr algn="ctr">
              <a:lnSpc>
                <a:spcPct val="100000"/>
              </a:lnSpc>
              <a:spcAft>
                <a:spcPts val="0"/>
              </a:spcAft>
            </a:pPr>
            <a:r>
              <a:rPr lang="en-GB" sz="1400">
                <a:latin typeface="Tenorite"/>
                <a:cs typeface="Segoe UI Light"/>
              </a:rPr>
              <a:t>We are a friendly and regionally competitive club that continues to thrive today and with 2024 being our centenary year, we continue to offer excellent facilities and a welcome to all.</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Please be aware that there is limited parking at the club, and we request that you be respectful of local residents. </a:t>
            </a:r>
            <a:endParaRPr lang="en-GB" sz="1400">
              <a:latin typeface="Tenorite"/>
            </a:endParaRPr>
          </a:p>
          <a:p>
            <a:endParaRPr lang="en-GB">
              <a:cs typeface="Segoe UI Light"/>
            </a:endParaRPr>
          </a:p>
        </p:txBody>
      </p:sp>
      <p:pic>
        <p:nvPicPr>
          <p:cNvPr id="5" name="Picture 4">
            <a:extLst>
              <a:ext uri="{FF2B5EF4-FFF2-40B4-BE49-F238E27FC236}">
                <a16:creationId xmlns:a16="http://schemas.microsoft.com/office/drawing/2014/main" id="{3F826B8D-CDA7-D597-BD95-54FEB469D57C}"/>
              </a:ext>
            </a:extLst>
          </p:cNvPr>
          <p:cNvPicPr>
            <a:picLocks noChangeAspect="1"/>
          </p:cNvPicPr>
          <p:nvPr/>
        </p:nvPicPr>
        <p:blipFill>
          <a:blip r:embed="rId3"/>
          <a:stretch>
            <a:fillRect/>
          </a:stretch>
        </p:blipFill>
        <p:spPr>
          <a:xfrm>
            <a:off x="0" y="5706821"/>
            <a:ext cx="12192000" cy="1061861"/>
          </a:xfrm>
          <a:prstGeom prst="rect">
            <a:avLst/>
          </a:prstGeom>
        </p:spPr>
      </p:pic>
    </p:spTree>
    <p:extLst>
      <p:ext uri="{BB962C8B-B14F-4D97-AF65-F5344CB8AC3E}">
        <p14:creationId xmlns:p14="http://schemas.microsoft.com/office/powerpoint/2010/main" val="376439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itle 558">
            <a:extLst>
              <a:ext uri="{FF2B5EF4-FFF2-40B4-BE49-F238E27FC236}">
                <a16:creationId xmlns:a16="http://schemas.microsoft.com/office/drawing/2014/main" id="{0DE1AE44-1E98-4843-AABC-CB5A884AA739}"/>
              </a:ext>
            </a:extLst>
          </p:cNvPr>
          <p:cNvSpPr>
            <a:spLocks noGrp="1"/>
          </p:cNvSpPr>
          <p:nvPr>
            <p:ph type="title"/>
          </p:nvPr>
        </p:nvSpPr>
        <p:spPr>
          <a:xfrm>
            <a:off x="838200" y="257323"/>
            <a:ext cx="10515600" cy="567872"/>
          </a:xfrm>
        </p:spPr>
        <p:txBody>
          <a:bodyPr lIns="91440" tIns="45720" rIns="91440" bIns="45720" rtlCol="0" anchor="t"/>
          <a:lstStyle>
            <a:defPPr>
              <a:defRPr lang="en-GB"/>
            </a:defPPr>
          </a:lstStyle>
          <a:p>
            <a:pPr rtl="0"/>
            <a:r>
              <a:rPr lang="en-GB" sz="4000">
                <a:latin typeface="Tenorite" panose="00000500000000000000" pitchFamily="2" charset="0"/>
              </a:rPr>
              <a:t>Membership</a:t>
            </a:r>
          </a:p>
        </p:txBody>
      </p:sp>
      <p:sp>
        <p:nvSpPr>
          <p:cNvPr id="24" name="Text Placeholder 23">
            <a:extLst>
              <a:ext uri="{FF2B5EF4-FFF2-40B4-BE49-F238E27FC236}">
                <a16:creationId xmlns:a16="http://schemas.microsoft.com/office/drawing/2014/main" id="{1A2623C5-D11D-478D-89FB-08576F6F146C}"/>
              </a:ext>
            </a:extLst>
          </p:cNvPr>
          <p:cNvSpPr>
            <a:spLocks noGrp="1"/>
          </p:cNvSpPr>
          <p:nvPr>
            <p:ph type="body" sz="quarter" idx="21"/>
          </p:nvPr>
        </p:nvSpPr>
        <p:spPr>
          <a:xfrm>
            <a:off x="548896" y="2941254"/>
            <a:ext cx="1408113" cy="475149"/>
          </a:xfrm>
        </p:spPr>
        <p:txBody>
          <a:bodyPr lIns="91440" tIns="45720" rIns="91440" bIns="45720" rtlCol="0" anchor="ctr"/>
          <a:lstStyle>
            <a:defPPr>
              <a:defRPr lang="en-GB"/>
            </a:defPPr>
          </a:lstStyle>
          <a:p>
            <a:pPr rtl="0"/>
            <a:r>
              <a:rPr lang="en-GB" b="1">
                <a:solidFill>
                  <a:schemeClr val="accent3">
                    <a:lumMod val="50000"/>
                  </a:schemeClr>
                </a:solidFill>
                <a:latin typeface="Tenorite" panose="00000500000000000000" pitchFamily="2" charset="0"/>
                <a:cs typeface="Segoe UI Light"/>
              </a:rPr>
              <a:t>General</a:t>
            </a:r>
          </a:p>
        </p:txBody>
      </p:sp>
      <p:sp>
        <p:nvSpPr>
          <p:cNvPr id="25" name="Text Placeholder 24">
            <a:extLst>
              <a:ext uri="{FF2B5EF4-FFF2-40B4-BE49-F238E27FC236}">
                <a16:creationId xmlns:a16="http://schemas.microsoft.com/office/drawing/2014/main" id="{786ED0BB-76F0-475B-B4E0-105C68BFC78E}"/>
              </a:ext>
            </a:extLst>
          </p:cNvPr>
          <p:cNvSpPr>
            <a:spLocks noGrp="1"/>
          </p:cNvSpPr>
          <p:nvPr>
            <p:ph type="body" sz="quarter" idx="22"/>
          </p:nvPr>
        </p:nvSpPr>
        <p:spPr>
          <a:xfrm>
            <a:off x="262952" y="3417976"/>
            <a:ext cx="1979999" cy="1274352"/>
          </a:xfrm>
        </p:spPr>
        <p:txBody>
          <a:bodyPr lIns="91440" tIns="45720" rIns="91440" bIns="45720" rtlCol="0" anchor="t"/>
          <a:lstStyle>
            <a:defPPr>
              <a:defRPr lang="en-GB"/>
            </a:defPPr>
          </a:lstStyle>
          <a:p>
            <a:r>
              <a:rPr lang="en-GB">
                <a:latin typeface="Tenorite"/>
              </a:rPr>
              <a:t>Membership fees are paid annually, and this allows you access to the green, club house and social activities. </a:t>
            </a:r>
            <a:r>
              <a:rPr lang="en-GB" b="1">
                <a:latin typeface="Tenorite"/>
              </a:rPr>
              <a:t>Membership fees currently stand at £165 for Full and £82.50 for Social.</a:t>
            </a:r>
            <a:endParaRPr lang="en-US" b="1">
              <a:latin typeface="Tenorite"/>
            </a:endParaRPr>
          </a:p>
        </p:txBody>
      </p:sp>
      <p:sp>
        <p:nvSpPr>
          <p:cNvPr id="22" name="Text Placeholder 23">
            <a:extLst>
              <a:ext uri="{FF2B5EF4-FFF2-40B4-BE49-F238E27FC236}">
                <a16:creationId xmlns:a16="http://schemas.microsoft.com/office/drawing/2014/main" id="{BCFD4883-24F9-2DC6-9705-C217969FE6E7}"/>
              </a:ext>
            </a:extLst>
          </p:cNvPr>
          <p:cNvSpPr txBox="1">
            <a:spLocks/>
          </p:cNvSpPr>
          <p:nvPr/>
        </p:nvSpPr>
        <p:spPr>
          <a:xfrm>
            <a:off x="2970420" y="2941254"/>
            <a:ext cx="1408113" cy="475149"/>
          </a:xfrm>
          <a:prstGeom prst="rect">
            <a:avLst/>
          </a:prstGeom>
        </p:spPr>
        <p:txBody>
          <a:bodyPr lIns="91440" tIns="45720" rIns="91440" bIns="45720" rtlCol="0" anchor="ctr"/>
          <a:lstStyle>
            <a:defPPr>
              <a:defRPr lang="en-GB"/>
            </a:defPPr>
            <a:lvl1pPr marL="0" indent="0" algn="ctr" defTabSz="914400" rtl="0" eaLnBrk="1" latinLnBrk="0" hangingPunct="1">
              <a:lnSpc>
                <a:spcPct val="90000"/>
              </a:lnSpc>
              <a:spcBef>
                <a:spcPts val="1000"/>
              </a:spcBef>
              <a:buFont typeface="Arial" panose="020B0604020202020204" pitchFamily="34" charset="0"/>
              <a:buNone/>
              <a:defRPr lang="en-GB" sz="1600" kern="1200" cap="all" spc="200" baseline="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b="1">
                <a:solidFill>
                  <a:schemeClr val="accent3">
                    <a:lumMod val="50000"/>
                  </a:schemeClr>
                </a:solidFill>
                <a:latin typeface="Tenorite" panose="00000500000000000000" pitchFamily="2" charset="0"/>
                <a:cs typeface="Segoe UI Light"/>
              </a:rPr>
              <a:t>Full</a:t>
            </a:r>
          </a:p>
        </p:txBody>
      </p:sp>
      <p:sp>
        <p:nvSpPr>
          <p:cNvPr id="23" name="Text Placeholder 23">
            <a:extLst>
              <a:ext uri="{FF2B5EF4-FFF2-40B4-BE49-F238E27FC236}">
                <a16:creationId xmlns:a16="http://schemas.microsoft.com/office/drawing/2014/main" id="{F10F8F7C-EB6C-B6E1-839D-09333C2B7212}"/>
              </a:ext>
            </a:extLst>
          </p:cNvPr>
          <p:cNvSpPr txBox="1">
            <a:spLocks/>
          </p:cNvSpPr>
          <p:nvPr/>
        </p:nvSpPr>
        <p:spPr>
          <a:xfrm>
            <a:off x="5391944" y="2942827"/>
            <a:ext cx="1408113" cy="475149"/>
          </a:xfrm>
          <a:prstGeom prst="rect">
            <a:avLst/>
          </a:prstGeom>
        </p:spPr>
        <p:txBody>
          <a:bodyPr lIns="91440" tIns="45720" rIns="91440" bIns="45720" rtlCol="0" anchor="ctr"/>
          <a:lstStyle>
            <a:defPPr>
              <a:defRPr lang="en-GB"/>
            </a:defPPr>
            <a:lvl1pPr marL="0" indent="0" algn="ctr" defTabSz="914400" rtl="0" eaLnBrk="1" latinLnBrk="0" hangingPunct="1">
              <a:lnSpc>
                <a:spcPct val="90000"/>
              </a:lnSpc>
              <a:spcBef>
                <a:spcPts val="1000"/>
              </a:spcBef>
              <a:buFont typeface="Arial" panose="020B0604020202020204" pitchFamily="34" charset="0"/>
              <a:buNone/>
              <a:defRPr lang="en-GB" sz="1600" kern="1200" cap="all" spc="200" baseline="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b="1">
                <a:solidFill>
                  <a:schemeClr val="accent3">
                    <a:lumMod val="50000"/>
                  </a:schemeClr>
                </a:solidFill>
                <a:latin typeface="Tenorite" panose="00000500000000000000" pitchFamily="2" charset="0"/>
                <a:cs typeface="Segoe UI Light"/>
              </a:rPr>
              <a:t>social</a:t>
            </a:r>
          </a:p>
        </p:txBody>
      </p:sp>
      <p:sp>
        <p:nvSpPr>
          <p:cNvPr id="26" name="Text Placeholder 23">
            <a:extLst>
              <a:ext uri="{FF2B5EF4-FFF2-40B4-BE49-F238E27FC236}">
                <a16:creationId xmlns:a16="http://schemas.microsoft.com/office/drawing/2014/main" id="{9AA20299-C58C-20A4-55A3-98295B1EF8A2}"/>
              </a:ext>
            </a:extLst>
          </p:cNvPr>
          <p:cNvSpPr txBox="1">
            <a:spLocks/>
          </p:cNvSpPr>
          <p:nvPr/>
        </p:nvSpPr>
        <p:spPr>
          <a:xfrm>
            <a:off x="7764704" y="2935542"/>
            <a:ext cx="1408113" cy="475149"/>
          </a:xfrm>
          <a:prstGeom prst="rect">
            <a:avLst/>
          </a:prstGeom>
        </p:spPr>
        <p:txBody>
          <a:bodyPr lIns="91440" tIns="45720" rIns="91440" bIns="45720" rtlCol="0" anchor="ctr"/>
          <a:lstStyle>
            <a:defPPr>
              <a:defRPr lang="en-GB"/>
            </a:defPPr>
            <a:lvl1pPr marL="0" indent="0" algn="ctr" defTabSz="914400" rtl="0" eaLnBrk="1" latinLnBrk="0" hangingPunct="1">
              <a:lnSpc>
                <a:spcPct val="90000"/>
              </a:lnSpc>
              <a:spcBef>
                <a:spcPts val="1000"/>
              </a:spcBef>
              <a:buFont typeface="Arial" panose="020B0604020202020204" pitchFamily="34" charset="0"/>
              <a:buNone/>
              <a:defRPr lang="en-GB" sz="1600" kern="1200" cap="all" spc="200" baseline="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b="1">
                <a:solidFill>
                  <a:schemeClr val="accent3">
                    <a:lumMod val="50000"/>
                  </a:schemeClr>
                </a:solidFill>
                <a:latin typeface="Tenorite" panose="00000500000000000000" pitchFamily="2" charset="0"/>
                <a:cs typeface="Segoe UI Light"/>
              </a:rPr>
              <a:t>etiquette</a:t>
            </a:r>
          </a:p>
        </p:txBody>
      </p:sp>
      <p:sp>
        <p:nvSpPr>
          <p:cNvPr id="27" name="Text Placeholder 23">
            <a:extLst>
              <a:ext uri="{FF2B5EF4-FFF2-40B4-BE49-F238E27FC236}">
                <a16:creationId xmlns:a16="http://schemas.microsoft.com/office/drawing/2014/main" id="{E098B463-0039-B6D5-358B-1D3C9E3C5EE2}"/>
              </a:ext>
            </a:extLst>
          </p:cNvPr>
          <p:cNvSpPr txBox="1">
            <a:spLocks/>
          </p:cNvSpPr>
          <p:nvPr/>
        </p:nvSpPr>
        <p:spPr>
          <a:xfrm>
            <a:off x="9934253" y="2935542"/>
            <a:ext cx="1764000" cy="475149"/>
          </a:xfrm>
          <a:prstGeom prst="rect">
            <a:avLst/>
          </a:prstGeom>
        </p:spPr>
        <p:txBody>
          <a:bodyPr lIns="91440" tIns="45720" rIns="91440" bIns="45720" rtlCol="0" anchor="ctr"/>
          <a:lstStyle>
            <a:defPPr>
              <a:defRPr lang="en-GB"/>
            </a:defPPr>
            <a:lvl1pPr marL="0" indent="0" algn="ctr" defTabSz="914400" rtl="0" eaLnBrk="1" latinLnBrk="0" hangingPunct="1">
              <a:lnSpc>
                <a:spcPct val="90000"/>
              </a:lnSpc>
              <a:spcBef>
                <a:spcPts val="1000"/>
              </a:spcBef>
              <a:buFont typeface="Arial" panose="020B0604020202020204" pitchFamily="34" charset="0"/>
              <a:buNone/>
              <a:defRPr lang="en-GB" sz="1600" kern="1200" cap="all" spc="200" baseline="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b="1">
                <a:solidFill>
                  <a:schemeClr val="accent3">
                    <a:lumMod val="50000"/>
                  </a:schemeClr>
                </a:solidFill>
                <a:latin typeface="Tenorite" panose="00000500000000000000" pitchFamily="2" charset="0"/>
                <a:cs typeface="Segoe UI Light"/>
              </a:rPr>
              <a:t>When you can play</a:t>
            </a:r>
          </a:p>
        </p:txBody>
      </p:sp>
      <p:sp>
        <p:nvSpPr>
          <p:cNvPr id="462" name="Text Placeholder 24">
            <a:extLst>
              <a:ext uri="{FF2B5EF4-FFF2-40B4-BE49-F238E27FC236}">
                <a16:creationId xmlns:a16="http://schemas.microsoft.com/office/drawing/2014/main" id="{A6175F31-3766-42AF-3271-3E7BB499FEB9}"/>
              </a:ext>
            </a:extLst>
          </p:cNvPr>
          <p:cNvSpPr txBox="1">
            <a:spLocks/>
          </p:cNvSpPr>
          <p:nvPr/>
        </p:nvSpPr>
        <p:spPr>
          <a:xfrm>
            <a:off x="2684476" y="3417976"/>
            <a:ext cx="1979999" cy="1274352"/>
          </a:xfrm>
          <a:prstGeom prst="rect">
            <a:avLst/>
          </a:prstGeom>
        </p:spPr>
        <p:txBody>
          <a:bodyPr lIns="91440" tIns="45720" rIns="91440" bIns="45720" rtlCol="0" anchor="t"/>
          <a:lstStyle>
            <a:defPPr>
              <a:defRPr lang="en-GB"/>
            </a:defPPr>
            <a:lvl1pPr marL="0" indent="0" algn="ctr" defTabSz="914400" rtl="0" eaLnBrk="1" latinLnBrk="0" hangingPunct="1">
              <a:lnSpc>
                <a:spcPct val="100000"/>
              </a:lnSpc>
              <a:spcBef>
                <a:spcPts val="1000"/>
              </a:spcBef>
              <a:buFont typeface="Arial" panose="020B0604020202020204" pitchFamily="34" charset="0"/>
              <a:buNone/>
              <a:defRPr lang="en-GB" sz="1200" b="0" i="0" kern="1200" cap="none" spc="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a:latin typeface="Tenorite" panose="00000500000000000000" pitchFamily="2" charset="0"/>
              </a:rPr>
              <a:t>This allows you to take part in competitive league games, friendly matches, club and county competitions as well as allowing you full access to the club’s facilities.</a:t>
            </a:r>
          </a:p>
        </p:txBody>
      </p:sp>
      <p:sp>
        <p:nvSpPr>
          <p:cNvPr id="463" name="Text Placeholder 24">
            <a:extLst>
              <a:ext uri="{FF2B5EF4-FFF2-40B4-BE49-F238E27FC236}">
                <a16:creationId xmlns:a16="http://schemas.microsoft.com/office/drawing/2014/main" id="{A8D8D8B8-F06B-83C7-8471-33BDCACFE48D}"/>
              </a:ext>
            </a:extLst>
          </p:cNvPr>
          <p:cNvSpPr txBox="1">
            <a:spLocks/>
          </p:cNvSpPr>
          <p:nvPr/>
        </p:nvSpPr>
        <p:spPr>
          <a:xfrm>
            <a:off x="5106000" y="3417976"/>
            <a:ext cx="1979999" cy="1274352"/>
          </a:xfrm>
          <a:prstGeom prst="rect">
            <a:avLst/>
          </a:prstGeom>
        </p:spPr>
        <p:txBody>
          <a:bodyPr lIns="91440" tIns="45720" rIns="91440" bIns="45720" rtlCol="0" anchor="t"/>
          <a:lstStyle>
            <a:defPPr>
              <a:defRPr lang="en-GB"/>
            </a:defPPr>
            <a:lvl1pPr marL="0" indent="0" algn="ctr" defTabSz="914400" rtl="0" eaLnBrk="1" latinLnBrk="0" hangingPunct="1">
              <a:lnSpc>
                <a:spcPct val="100000"/>
              </a:lnSpc>
              <a:spcBef>
                <a:spcPts val="1000"/>
              </a:spcBef>
              <a:buFont typeface="Arial" panose="020B0604020202020204" pitchFamily="34" charset="0"/>
              <a:buNone/>
              <a:defRPr lang="en-GB" sz="1200" b="0" i="0" kern="1200" cap="none" spc="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a:latin typeface="Tenorite" panose="00000500000000000000" pitchFamily="2" charset="0"/>
              </a:rPr>
              <a:t>You are free to use the club facilities, including the green for social bowling, but you do not have access to the competitive leagues or competitions.</a:t>
            </a:r>
          </a:p>
        </p:txBody>
      </p:sp>
      <p:sp>
        <p:nvSpPr>
          <p:cNvPr id="464" name="Text Placeholder 24">
            <a:extLst>
              <a:ext uri="{FF2B5EF4-FFF2-40B4-BE49-F238E27FC236}">
                <a16:creationId xmlns:a16="http://schemas.microsoft.com/office/drawing/2014/main" id="{B02331B8-A7E0-8C77-0ABE-9905C0F4E84E}"/>
              </a:ext>
            </a:extLst>
          </p:cNvPr>
          <p:cNvSpPr txBox="1">
            <a:spLocks/>
          </p:cNvSpPr>
          <p:nvPr/>
        </p:nvSpPr>
        <p:spPr>
          <a:xfrm>
            <a:off x="7478760" y="3417976"/>
            <a:ext cx="1979999" cy="1274352"/>
          </a:xfrm>
          <a:prstGeom prst="rect">
            <a:avLst/>
          </a:prstGeom>
        </p:spPr>
        <p:txBody>
          <a:bodyPr lIns="91440" tIns="45720" rIns="91440" bIns="45720" rtlCol="0" anchor="t"/>
          <a:lstStyle>
            <a:defPPr>
              <a:defRPr lang="en-GB"/>
            </a:defPPr>
            <a:lvl1pPr marL="0" indent="0" algn="ctr" defTabSz="914400" rtl="0" eaLnBrk="1" latinLnBrk="0" hangingPunct="1">
              <a:lnSpc>
                <a:spcPct val="100000"/>
              </a:lnSpc>
              <a:spcBef>
                <a:spcPts val="1000"/>
              </a:spcBef>
              <a:buFont typeface="Arial" panose="020B0604020202020204" pitchFamily="34" charset="0"/>
              <a:buNone/>
              <a:defRPr lang="en-GB" sz="1200" b="0" i="0" kern="1200" cap="none" spc="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a:latin typeface="Tenorite" panose="00000500000000000000" pitchFamily="2" charset="0"/>
              </a:rPr>
              <a:t>To play on the green, you must wear flat soled shoes. A dress code will apply to all team games. The wearing of jeans is not permitted on the green at any time. </a:t>
            </a:r>
          </a:p>
        </p:txBody>
      </p:sp>
      <p:sp>
        <p:nvSpPr>
          <p:cNvPr id="465" name="Text Placeholder 24">
            <a:extLst>
              <a:ext uri="{FF2B5EF4-FFF2-40B4-BE49-F238E27FC236}">
                <a16:creationId xmlns:a16="http://schemas.microsoft.com/office/drawing/2014/main" id="{CDBA7178-BDF5-A5F6-A309-264927E94194}"/>
              </a:ext>
            </a:extLst>
          </p:cNvPr>
          <p:cNvSpPr txBox="1">
            <a:spLocks/>
          </p:cNvSpPr>
          <p:nvPr/>
        </p:nvSpPr>
        <p:spPr>
          <a:xfrm>
            <a:off x="9757459" y="3417976"/>
            <a:ext cx="2117588" cy="1274352"/>
          </a:xfrm>
          <a:prstGeom prst="rect">
            <a:avLst/>
          </a:prstGeom>
        </p:spPr>
        <p:txBody>
          <a:bodyPr lIns="91440" tIns="45720" rIns="91440" bIns="45720" rtlCol="0" anchor="t"/>
          <a:lstStyle>
            <a:defPPr>
              <a:defRPr lang="en-GB"/>
            </a:defPPr>
            <a:lvl1pPr marL="0" indent="0" algn="ctr" defTabSz="914400" rtl="0" eaLnBrk="1" latinLnBrk="0" hangingPunct="1">
              <a:lnSpc>
                <a:spcPct val="100000"/>
              </a:lnSpc>
              <a:spcBef>
                <a:spcPts val="1000"/>
              </a:spcBef>
              <a:buFont typeface="Arial" panose="020B0604020202020204" pitchFamily="34" charset="0"/>
              <a:buNone/>
              <a:defRPr lang="en-GB" sz="1200" b="0" i="0" kern="1200" cap="none" spc="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r>
              <a:rPr lang="en-GB">
                <a:latin typeface="Tenorite"/>
              </a:rPr>
              <a:t>The green is normally open from 11am each day until dusk. </a:t>
            </a:r>
            <a:r>
              <a:rPr lang="en-US">
                <a:latin typeface="Tenorite"/>
              </a:rPr>
              <a:t>Club league games and competitions take precedent over social bowling. </a:t>
            </a:r>
            <a:r>
              <a:rPr lang="en-GB" b="1">
                <a:latin typeface="Tenorite"/>
              </a:rPr>
              <a:t>Coaching is available on Fridays, 4.30 till 5.30, and club bowls are available for you to use if required.</a:t>
            </a:r>
            <a:endParaRPr lang="en-GB" b="1">
              <a:latin typeface="Tenorite" panose="00000500000000000000" pitchFamily="2" charset="0"/>
            </a:endParaRPr>
          </a:p>
        </p:txBody>
      </p:sp>
      <p:graphicFrame>
        <p:nvGraphicFramePr>
          <p:cNvPr id="3" name="Table 2">
            <a:extLst>
              <a:ext uri="{FF2B5EF4-FFF2-40B4-BE49-F238E27FC236}">
                <a16:creationId xmlns:a16="http://schemas.microsoft.com/office/drawing/2014/main" id="{F83606C0-773F-796D-E201-86B67004B9AC}"/>
              </a:ext>
            </a:extLst>
          </p:cNvPr>
          <p:cNvGraphicFramePr>
            <a:graphicFrameLocks noGrp="1"/>
          </p:cNvGraphicFramePr>
          <p:nvPr>
            <p:extLst>
              <p:ext uri="{D42A27DB-BD31-4B8C-83A1-F6EECF244321}">
                <p14:modId xmlns:p14="http://schemas.microsoft.com/office/powerpoint/2010/main" val="4258254912"/>
              </p:ext>
            </p:extLst>
          </p:nvPr>
        </p:nvGraphicFramePr>
        <p:xfrm>
          <a:off x="678164" y="6130472"/>
          <a:ext cx="10835671" cy="457200"/>
        </p:xfrm>
        <a:graphic>
          <a:graphicData uri="http://schemas.openxmlformats.org/drawingml/2006/table">
            <a:tbl>
              <a:tblPr firstRow="1" bandRow="1">
                <a:tableStyleId>{5C22544A-7EE6-4342-B048-85BDC9FD1C3A}</a:tableStyleId>
              </a:tblPr>
              <a:tblGrid>
                <a:gridCol w="10835671">
                  <a:extLst>
                    <a:ext uri="{9D8B030D-6E8A-4147-A177-3AD203B41FA5}">
                      <a16:colId xmlns:a16="http://schemas.microsoft.com/office/drawing/2014/main" val="1961645894"/>
                    </a:ext>
                  </a:extLst>
                </a:gridCol>
              </a:tblGrid>
              <a:tr h="370840">
                <a:tc>
                  <a:txBody>
                    <a:bodyPr/>
                    <a:lstStyle/>
                    <a:p>
                      <a:pPr lvl="0" algn="ctr">
                        <a:buNone/>
                      </a:pPr>
                      <a:r>
                        <a:rPr lang="en-GB" sz="1200" b="0" i="0" u="none" strike="noStrike" noProof="0">
                          <a:solidFill>
                            <a:srgbClr val="000000"/>
                          </a:solidFill>
                          <a:latin typeface="Tenorite"/>
                        </a:rPr>
                        <a:t>Access to the club and clubhouse requires a key which can be obtained from our Club Secretary for a small fee. There are both men’s and ladies’ changing rooms and toilet facilities. The changing rooms have a limited number of lockers and keys can be obtained from our Treasurer.</a:t>
                      </a:r>
                      <a:endParaRPr lang="en-US" sz="1200">
                        <a:latin typeface="Tenorite"/>
                      </a:endParaRPr>
                    </a:p>
                  </a:txBody>
                  <a:tcPr>
                    <a:lnT w="12700">
                      <a:solidFill>
                        <a:schemeClr val="tx1"/>
                      </a:solidFill>
                    </a:lnT>
                    <a:noFill/>
                  </a:tcPr>
                </a:tc>
                <a:extLst>
                  <a:ext uri="{0D108BD9-81ED-4DB2-BD59-A6C34878D82A}">
                    <a16:rowId xmlns:a16="http://schemas.microsoft.com/office/drawing/2014/main" val="3709771751"/>
                  </a:ext>
                </a:extLst>
              </a:tr>
            </a:tbl>
          </a:graphicData>
        </a:graphic>
      </p:graphicFrame>
      <p:sp>
        <p:nvSpPr>
          <p:cNvPr id="2" name="Flowchart: Connector 1">
            <a:extLst>
              <a:ext uri="{FF2B5EF4-FFF2-40B4-BE49-F238E27FC236}">
                <a16:creationId xmlns:a16="http://schemas.microsoft.com/office/drawing/2014/main" id="{7DBE5957-AE0F-4D33-E021-1391CD11C151}"/>
              </a:ext>
            </a:extLst>
          </p:cNvPr>
          <p:cNvSpPr/>
          <p:nvPr/>
        </p:nvSpPr>
        <p:spPr>
          <a:xfrm>
            <a:off x="262952" y="884239"/>
            <a:ext cx="1980000" cy="1980000"/>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1398D840-5AFB-7BF3-874B-68573D0900E2}"/>
              </a:ext>
            </a:extLst>
          </p:cNvPr>
          <p:cNvSpPr/>
          <p:nvPr/>
        </p:nvSpPr>
        <p:spPr>
          <a:xfrm>
            <a:off x="5106000" y="884239"/>
            <a:ext cx="1980000" cy="1980000"/>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B9E0E87E-757A-D906-068A-0BDF1D8A507B}"/>
              </a:ext>
            </a:extLst>
          </p:cNvPr>
          <p:cNvSpPr/>
          <p:nvPr/>
        </p:nvSpPr>
        <p:spPr>
          <a:xfrm>
            <a:off x="9826253" y="884239"/>
            <a:ext cx="1980000" cy="1980000"/>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2BCEED5D-EBF0-60BF-E88D-BDC7FBE9BD6B}"/>
              </a:ext>
            </a:extLst>
          </p:cNvPr>
          <p:cNvSpPr/>
          <p:nvPr/>
        </p:nvSpPr>
        <p:spPr>
          <a:xfrm>
            <a:off x="7478760" y="884239"/>
            <a:ext cx="1980000" cy="1980000"/>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0C573E2E-0B1D-7FF3-4EBB-BA8723B781DA}"/>
              </a:ext>
            </a:extLst>
          </p:cNvPr>
          <p:cNvSpPr/>
          <p:nvPr/>
        </p:nvSpPr>
        <p:spPr>
          <a:xfrm>
            <a:off x="2684476" y="884239"/>
            <a:ext cx="1980000" cy="1980000"/>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20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504675" y="1284790"/>
            <a:ext cx="11182650" cy="4599611"/>
          </a:xfrm>
        </p:spPr>
        <p:txBody>
          <a:bodyPr lIns="91440" tIns="45720" rIns="91440" bIns="45720" rtlCol="0" anchor="t"/>
          <a:lstStyle>
            <a:defPPr>
              <a:defRPr lang="en-GB"/>
            </a:defPPr>
          </a:lstStyle>
          <a:p>
            <a:pPr algn="ctr">
              <a:lnSpc>
                <a:spcPct val="100000"/>
              </a:lnSpc>
              <a:spcAft>
                <a:spcPts val="0"/>
              </a:spcAft>
            </a:pPr>
            <a:r>
              <a:rPr lang="en-GB" sz="1400">
                <a:latin typeface="Tenorite"/>
                <a:cs typeface="Segoe UI Light"/>
              </a:rPr>
              <a:t>Subject to selection by the team captain and selection committee, you may have the option to play in one or more of the following teams:</a:t>
            </a:r>
          </a:p>
          <a:p>
            <a:pPr algn="ctr">
              <a:lnSpc>
                <a:spcPct val="100000"/>
              </a:lnSpc>
              <a:spcAft>
                <a:spcPts val="0"/>
              </a:spcAft>
            </a:pPr>
            <a:endParaRPr lang="en-US"/>
          </a:p>
          <a:p>
            <a:pPr algn="ctr">
              <a:lnSpc>
                <a:spcPct val="100000"/>
              </a:lnSpc>
              <a:spcAft>
                <a:spcPts val="0"/>
              </a:spcAft>
            </a:pPr>
            <a:r>
              <a:rPr lang="en-GB" sz="1400" b="1">
                <a:latin typeface="Tenorite"/>
                <a:cs typeface="Segoe UI Light"/>
              </a:rPr>
              <a:t>Club Team</a:t>
            </a:r>
            <a:r>
              <a:rPr lang="en-GB" sz="1400">
                <a:latin typeface="Tenorite"/>
                <a:cs typeface="Segoe UI Light"/>
              </a:rPr>
              <a:t> – a competitive team which usually plays on a Saturday afternoon in the EWPGA* league. Dress code is club shirt and white trousers or shorts. It is expected that you also wear the club’s formal shirt pre and post any match.</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b="1">
                <a:latin typeface="Tenorite"/>
                <a:ea typeface="+mn-lt"/>
                <a:cs typeface="+mn-lt"/>
              </a:rPr>
              <a:t>A Team</a:t>
            </a:r>
            <a:r>
              <a:rPr lang="en-GB" sz="1400">
                <a:latin typeface="Tenorite"/>
                <a:ea typeface="+mn-lt"/>
                <a:cs typeface="+mn-lt"/>
              </a:rPr>
              <a:t> – a competitive team which usually plays on a Saturday afternoon in the EWPGA* league. Dress code is club shirt and white trousers or shorts. It is expected that you also wear the club’s formal shirt pre and post any match.</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b="1">
                <a:latin typeface="Tenorite"/>
                <a:ea typeface="+mn-lt"/>
                <a:cs typeface="+mn-lt"/>
              </a:rPr>
              <a:t>Wednesday Team</a:t>
            </a:r>
            <a:r>
              <a:rPr lang="en-GB" sz="1400">
                <a:latin typeface="Tenorite"/>
                <a:ea typeface="+mn-lt"/>
                <a:cs typeface="+mn-lt"/>
              </a:rPr>
              <a:t> – a competitive team which plays on a Wednesday evening on a league basis with progression through to a semi-final and final cup competition. Dress code is club shirt and black or grey trousers or shorts. </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b="1">
                <a:latin typeface="Tenorite"/>
                <a:cs typeface="Segoe UI Light"/>
              </a:rPr>
              <a:t>Alliance Team</a:t>
            </a:r>
            <a:r>
              <a:rPr lang="en-GB" sz="1400">
                <a:latin typeface="Tenorite"/>
                <a:cs typeface="Segoe UI Light"/>
              </a:rPr>
              <a:t> – a team game which usually plays on a Tuesday afternoon – games are played against other local teams on a friendly basis, and this is an ideal team to join if you are new to bowls. Dress code is club shirt and black or grey trousers or shorts.</a:t>
            </a:r>
          </a:p>
          <a:p>
            <a:pPr algn="ctr">
              <a:lnSpc>
                <a:spcPct val="100000"/>
              </a:lnSpc>
              <a:spcAft>
                <a:spcPts val="0"/>
              </a:spcAft>
            </a:pPr>
            <a:r>
              <a:rPr lang="en-GB" sz="1400">
                <a:latin typeface="Tenorite"/>
                <a:cs typeface="Segoe UI Light"/>
              </a:rPr>
              <a:t> </a:t>
            </a:r>
          </a:p>
          <a:p>
            <a:pPr algn="ctr">
              <a:lnSpc>
                <a:spcPct val="100000"/>
              </a:lnSpc>
              <a:spcAft>
                <a:spcPts val="0"/>
              </a:spcAft>
            </a:pPr>
            <a:r>
              <a:rPr lang="en-GB" sz="1400">
                <a:latin typeface="Tenorite"/>
                <a:cs typeface="Segoe UI Light"/>
              </a:rPr>
              <a:t>A small game fee is levied and collected by the relevant team captain prior to commencement of each game.</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You can make yourself available for selection and confirm your selection by signing the team sheets pinned to the noticeboard outside of the men's changing rooms.</a:t>
            </a:r>
          </a:p>
          <a:p>
            <a:pPr algn="ctr">
              <a:lnSpc>
                <a:spcPct val="100000"/>
              </a:lnSpc>
              <a:spcAft>
                <a:spcPts val="0"/>
              </a:spcAft>
            </a:pPr>
            <a:endParaRPr lang="en-US" sz="1000" i="1">
              <a:latin typeface="Tenorite"/>
              <a:cs typeface="Segoe UI Light"/>
            </a:endParaRPr>
          </a:p>
          <a:p>
            <a:pPr algn="ctr">
              <a:lnSpc>
                <a:spcPct val="100000"/>
              </a:lnSpc>
              <a:spcAft>
                <a:spcPts val="0"/>
              </a:spcAft>
            </a:pPr>
            <a:r>
              <a:rPr lang="en-US" sz="1000" i="1">
                <a:latin typeface="Tenorite"/>
                <a:cs typeface="Segoe UI Light"/>
              </a:rPr>
              <a:t>* East Wales Private Greens Association</a:t>
            </a:r>
            <a:endParaRPr lang="en-GB" sz="1000" i="1">
              <a:latin typeface="Tenorite"/>
              <a:cs typeface="Segoe UI Light"/>
            </a:endParaRPr>
          </a:p>
          <a:p>
            <a:endParaRPr lang="en-GB">
              <a:cs typeface="Segoe UI Light"/>
            </a:endParaRPr>
          </a:p>
        </p:txBody>
      </p:sp>
      <p:sp>
        <p:nvSpPr>
          <p:cNvPr id="2" name="Title 20">
            <a:extLst>
              <a:ext uri="{FF2B5EF4-FFF2-40B4-BE49-F238E27FC236}">
                <a16:creationId xmlns:a16="http://schemas.microsoft.com/office/drawing/2014/main" id="{AFAE59DE-527C-1D74-C1AD-09E63E438F1A}"/>
              </a:ext>
            </a:extLst>
          </p:cNvPr>
          <p:cNvSpPr txBox="1">
            <a:spLocks/>
          </p:cNvSpPr>
          <p:nvPr/>
        </p:nvSpPr>
        <p:spPr>
          <a:xfrm>
            <a:off x="838200" y="329775"/>
            <a:ext cx="10515600" cy="567872"/>
          </a:xfrm>
          <a:prstGeom prst="rect">
            <a:avLst/>
          </a:prstGeom>
        </p:spPr>
        <p:txBody>
          <a:bodyPr lIns="91440" tIns="45720" rIns="91440" bIns="45720" rtlCol="0" anchor="t"/>
          <a:lstStyle>
            <a:defPPr>
              <a:defRPr lang="en-GB"/>
            </a:defPPr>
            <a:lvl1pPr algn="ctr" defTabSz="914400" rtl="0" eaLnBrk="1" latinLnBrk="0" hangingPunct="1">
              <a:lnSpc>
                <a:spcPct val="90000"/>
              </a:lnSpc>
              <a:spcBef>
                <a:spcPct val="0"/>
              </a:spcBef>
              <a:buNone/>
              <a:defRPr lang="en-GB" sz="3200" kern="1200" cap="all" spc="200" baseline="0">
                <a:solidFill>
                  <a:schemeClr val="accent1">
                    <a:lumMod val="75000"/>
                  </a:schemeClr>
                </a:solidFill>
                <a:latin typeface="+mj-lt"/>
                <a:ea typeface="+mj-ea"/>
                <a:cs typeface="+mj-cs"/>
              </a:defRPr>
            </a:lvl1pPr>
          </a:lstStyle>
          <a:p>
            <a:r>
              <a:rPr lang="en-GB" sz="4000" dirty="0">
                <a:latin typeface="Tenorite" panose="00000500000000000000" pitchFamily="2" charset="0"/>
              </a:rPr>
              <a:t>Men’s teams</a:t>
            </a:r>
          </a:p>
        </p:txBody>
      </p:sp>
      <p:pic>
        <p:nvPicPr>
          <p:cNvPr id="6" name="Picture 5">
            <a:extLst>
              <a:ext uri="{FF2B5EF4-FFF2-40B4-BE49-F238E27FC236}">
                <a16:creationId xmlns:a16="http://schemas.microsoft.com/office/drawing/2014/main" id="{FA366316-D420-FA27-3365-4C35D7A6B90B}"/>
              </a:ext>
            </a:extLst>
          </p:cNvPr>
          <p:cNvPicPr>
            <a:picLocks noChangeAspect="1"/>
          </p:cNvPicPr>
          <p:nvPr/>
        </p:nvPicPr>
        <p:blipFill>
          <a:blip r:embed="rId3"/>
          <a:stretch>
            <a:fillRect/>
          </a:stretch>
        </p:blipFill>
        <p:spPr>
          <a:xfrm>
            <a:off x="0" y="5706821"/>
            <a:ext cx="12192000" cy="1061861"/>
          </a:xfrm>
          <a:prstGeom prst="rect">
            <a:avLst/>
          </a:prstGeom>
        </p:spPr>
      </p:pic>
    </p:spTree>
    <p:extLst>
      <p:ext uri="{BB962C8B-B14F-4D97-AF65-F5344CB8AC3E}">
        <p14:creationId xmlns:p14="http://schemas.microsoft.com/office/powerpoint/2010/main" val="215284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CA31784E-67B1-1CAF-D825-DD5E01375208}"/>
              </a:ext>
            </a:extLst>
          </p:cNvPr>
          <p:cNvSpPr txBox="1">
            <a:spLocks/>
          </p:cNvSpPr>
          <p:nvPr/>
        </p:nvSpPr>
        <p:spPr>
          <a:xfrm>
            <a:off x="510311" y="1296338"/>
            <a:ext cx="11182650" cy="4194524"/>
          </a:xfrm>
          <a:prstGeom prst="rect">
            <a:avLst/>
          </a:prstGeom>
        </p:spPr>
        <p:txBody>
          <a:bodyPr lIns="91440" tIns="45720" rIns="91440" bIns="45720" rtlCol="0" anchor="t"/>
          <a:lstStyle>
            <a:defPPr>
              <a:defRPr lang="en-GB"/>
            </a:defPPr>
            <a:lvl1pPr marL="0" indent="0" algn="l" defTabSz="914400" rtl="0" eaLnBrk="1" latinLnBrk="0" hangingPunct="1">
              <a:lnSpc>
                <a:spcPct val="150000"/>
              </a:lnSpc>
              <a:spcBef>
                <a:spcPts val="0"/>
              </a:spcBef>
              <a:spcAft>
                <a:spcPts val="1200"/>
              </a:spcAft>
              <a:buFont typeface="Segoe UI Light" panose="020B0502040204020203" pitchFamily="34" charset="0"/>
              <a:buNone/>
              <a:defRPr lang="en-GB" sz="12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a:latin typeface="Tenorite"/>
                <a:cs typeface="Segoe UI Light"/>
              </a:rPr>
              <a:t>Subject to selection by the team captain and selection committee, you may have the option to play in one or more of the following teams: </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b="1">
                <a:latin typeface="Tenorite"/>
                <a:cs typeface="Segoe UI Light"/>
              </a:rPr>
              <a:t>Evening League </a:t>
            </a:r>
            <a:r>
              <a:rPr lang="en-US" sz="1400">
                <a:latin typeface="Tenorite"/>
                <a:cs typeface="Segoe UI Light"/>
              </a:rPr>
              <a:t>– a competitive team which plays on Tuesday evenings, usually starting at 6pm. This is a two-rink league, wearing club shirts and black shorts/trousers. Rink fee and raffle to be paid on the day. </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b="1">
                <a:latin typeface="Tenorite"/>
                <a:cs typeface="Segoe UI Light"/>
              </a:rPr>
              <a:t>Afternoon League </a:t>
            </a:r>
            <a:r>
              <a:rPr lang="en-US" sz="1400">
                <a:latin typeface="Tenorite"/>
                <a:cs typeface="Segoe UI Light"/>
              </a:rPr>
              <a:t>– a competitive team which plays on a Thursday afternoon, times may vary but usually starting at 2pm. This is a three-rink league, wearing club shirts and white trousers/shorts/skirt. Rink fee and raffle to be paid on the day. </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b="1">
                <a:latin typeface="Tenorite"/>
                <a:cs typeface="Segoe UI Light"/>
              </a:rPr>
              <a:t>LDR (Ladies Double Rink) </a:t>
            </a:r>
            <a:r>
              <a:rPr lang="en-US" sz="1400">
                <a:latin typeface="Tenorite"/>
                <a:cs typeface="Segoe UI Light"/>
              </a:rPr>
              <a:t>- a two-rink ladies league, where players who skip in other leagues must play up front giving other players experience at the back end. Rink fee and raffle to be paid on the day.  </a:t>
            </a:r>
          </a:p>
          <a:p>
            <a:pPr algn="ctr">
              <a:lnSpc>
                <a:spcPct val="100000"/>
              </a:lnSpc>
              <a:spcAft>
                <a:spcPts val="0"/>
              </a:spcAft>
            </a:pPr>
            <a:endParaRPr lang="en-US" sz="500">
              <a:latin typeface="Tenorite"/>
              <a:cs typeface="Segoe UI Light"/>
            </a:endParaRPr>
          </a:p>
          <a:p>
            <a:pPr algn="ctr">
              <a:lnSpc>
                <a:spcPct val="100000"/>
              </a:lnSpc>
              <a:spcAft>
                <a:spcPts val="0"/>
              </a:spcAft>
            </a:pPr>
            <a:endParaRPr lang="en-US" sz="500">
              <a:latin typeface="Tenorite"/>
              <a:cs typeface="Segoe UI Light"/>
            </a:endParaRPr>
          </a:p>
          <a:p>
            <a:pPr algn="ctr">
              <a:lnSpc>
                <a:spcPct val="100000"/>
              </a:lnSpc>
              <a:spcAft>
                <a:spcPts val="0"/>
              </a:spcAft>
            </a:pPr>
            <a:r>
              <a:rPr lang="en-US" sz="1400">
                <a:latin typeface="Tenorite"/>
                <a:cs typeface="Segoe UI Light"/>
              </a:rPr>
              <a:t>The availability sheets are inside the ladies’ changing rooms for you to sign off each week. There are also ladies WhatsApp groups that you will be added to for up-to-date information. Please see the captain for more information. </a:t>
            </a:r>
            <a:endParaRPr lang="en-GB">
              <a:cs typeface="Segoe UI Light"/>
            </a:endParaRPr>
          </a:p>
        </p:txBody>
      </p:sp>
      <p:pic>
        <p:nvPicPr>
          <p:cNvPr id="2" name="Picture 1">
            <a:extLst>
              <a:ext uri="{FF2B5EF4-FFF2-40B4-BE49-F238E27FC236}">
                <a16:creationId xmlns:a16="http://schemas.microsoft.com/office/drawing/2014/main" id="{5EE5FD33-77D3-4CCC-2C21-07D7C434D31D}"/>
              </a:ext>
            </a:extLst>
          </p:cNvPr>
          <p:cNvPicPr>
            <a:picLocks noChangeAspect="1"/>
          </p:cNvPicPr>
          <p:nvPr/>
        </p:nvPicPr>
        <p:blipFill>
          <a:blip r:embed="rId3"/>
          <a:stretch>
            <a:fillRect/>
          </a:stretch>
        </p:blipFill>
        <p:spPr>
          <a:xfrm>
            <a:off x="0" y="5706821"/>
            <a:ext cx="12192000" cy="1061861"/>
          </a:xfrm>
          <a:prstGeom prst="rect">
            <a:avLst/>
          </a:prstGeom>
        </p:spPr>
      </p:pic>
      <p:sp>
        <p:nvSpPr>
          <p:cNvPr id="3" name="Title 20">
            <a:extLst>
              <a:ext uri="{FF2B5EF4-FFF2-40B4-BE49-F238E27FC236}">
                <a16:creationId xmlns:a16="http://schemas.microsoft.com/office/drawing/2014/main" id="{CDBE3937-7066-6DD0-5D69-FD8147100510}"/>
              </a:ext>
            </a:extLst>
          </p:cNvPr>
          <p:cNvSpPr txBox="1">
            <a:spLocks/>
          </p:cNvSpPr>
          <p:nvPr/>
        </p:nvSpPr>
        <p:spPr>
          <a:xfrm>
            <a:off x="838200" y="329775"/>
            <a:ext cx="10515600" cy="567872"/>
          </a:xfrm>
          <a:prstGeom prst="rect">
            <a:avLst/>
          </a:prstGeom>
        </p:spPr>
        <p:txBody>
          <a:bodyPr lIns="91440" tIns="45720" rIns="91440" bIns="45720" rtlCol="0" anchor="t"/>
          <a:lstStyle>
            <a:defPPr>
              <a:defRPr lang="en-GB"/>
            </a:defPPr>
            <a:lvl1pPr algn="ctr" defTabSz="914400" rtl="0" eaLnBrk="1" latinLnBrk="0" hangingPunct="1">
              <a:lnSpc>
                <a:spcPct val="90000"/>
              </a:lnSpc>
              <a:spcBef>
                <a:spcPct val="0"/>
              </a:spcBef>
              <a:buNone/>
              <a:defRPr lang="en-GB" sz="3200" kern="1200" cap="all" spc="200" baseline="0">
                <a:solidFill>
                  <a:schemeClr val="accent1">
                    <a:lumMod val="75000"/>
                  </a:schemeClr>
                </a:solidFill>
                <a:latin typeface="+mj-lt"/>
                <a:ea typeface="+mj-ea"/>
                <a:cs typeface="+mj-cs"/>
              </a:defRPr>
            </a:lvl1pPr>
          </a:lstStyle>
          <a:p>
            <a:r>
              <a:rPr lang="en-GB" sz="4000" dirty="0">
                <a:latin typeface="Tenorite" panose="00000500000000000000" pitchFamily="2" charset="0"/>
              </a:rPr>
              <a:t>Ladies’ teams</a:t>
            </a:r>
          </a:p>
        </p:txBody>
      </p:sp>
    </p:spTree>
    <p:extLst>
      <p:ext uri="{BB962C8B-B14F-4D97-AF65-F5344CB8AC3E}">
        <p14:creationId xmlns:p14="http://schemas.microsoft.com/office/powerpoint/2010/main" val="22222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3">
            <a:extLst>
              <a:ext uri="{FF2B5EF4-FFF2-40B4-BE49-F238E27FC236}">
                <a16:creationId xmlns:a16="http://schemas.microsoft.com/office/drawing/2014/main" id="{580502F1-AA68-4412-D0CB-735A9FF53875}"/>
              </a:ext>
            </a:extLst>
          </p:cNvPr>
          <p:cNvSpPr txBox="1">
            <a:spLocks/>
          </p:cNvSpPr>
          <p:nvPr/>
        </p:nvSpPr>
        <p:spPr>
          <a:xfrm>
            <a:off x="504675" y="1284790"/>
            <a:ext cx="11182650" cy="3437681"/>
          </a:xfrm>
          <a:prstGeom prst="rect">
            <a:avLst/>
          </a:prstGeom>
        </p:spPr>
        <p:txBody>
          <a:bodyPr lIns="91440" tIns="45720" rIns="91440" bIns="45720" rtlCol="0" anchor="t"/>
          <a:lstStyle>
            <a:defPPr>
              <a:defRPr lang="en-GB"/>
            </a:defPPr>
            <a:lvl1pPr marL="0" indent="0" algn="l" defTabSz="914400" rtl="0" eaLnBrk="1" latinLnBrk="0" hangingPunct="1">
              <a:lnSpc>
                <a:spcPct val="150000"/>
              </a:lnSpc>
              <a:spcBef>
                <a:spcPts val="0"/>
              </a:spcBef>
              <a:spcAft>
                <a:spcPts val="1200"/>
              </a:spcAft>
              <a:buFont typeface="Segoe UI Light" panose="020B0502040204020203" pitchFamily="34" charset="0"/>
              <a:buNone/>
              <a:defRPr lang="en-GB" sz="12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In addition to Men’s and Ladies’ teams, we also offer the opportunity to play in a Mixed League on Friday afternoons.</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Throughout the season, you can also make yourself available for several men's and ladies’ individual competitions in addition to men’s, ladies and mixed team competitions which are run throughout the entirety of the outdoor season.</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There are generally no restrictions placed upon entry to any of the competitions.</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You can make yourself available for selection and confirm your selection by signing the relevant competition detail sheets pinned to the competition noticeboard alongside the men's changing rooms.</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GB" sz="1400">
                <a:latin typeface="Tenorite"/>
                <a:cs typeface="Segoe UI Light"/>
              </a:rPr>
              <a:t>Dress code and competition rules will be advised prior to commencement of any competition.</a:t>
            </a:r>
          </a:p>
          <a:p>
            <a:pPr algn="ctr">
              <a:lnSpc>
                <a:spcPct val="100000"/>
              </a:lnSpc>
              <a:spcAft>
                <a:spcPts val="0"/>
              </a:spcAft>
            </a:pPr>
            <a:endParaRPr lang="en-GB" sz="1400">
              <a:latin typeface="Tenorite"/>
              <a:cs typeface="Segoe UI Light"/>
            </a:endParaRPr>
          </a:p>
          <a:p>
            <a:pPr algn="ctr">
              <a:lnSpc>
                <a:spcPct val="100000"/>
              </a:lnSpc>
              <a:spcAft>
                <a:spcPts val="0"/>
              </a:spcAft>
            </a:pPr>
            <a:r>
              <a:rPr lang="en-US" sz="1400">
                <a:latin typeface="Tenorite"/>
                <a:cs typeface="Segoe UI Light"/>
              </a:rPr>
              <a:t>There are also opportunities for Junior and Social bowling members to participate in events throughout the season.</a:t>
            </a:r>
            <a:endParaRPr lang="en-GB" sz="1400">
              <a:latin typeface="Tenorite"/>
              <a:cs typeface="Segoe UI Light"/>
            </a:endParaRPr>
          </a:p>
          <a:p>
            <a:endParaRPr lang="en-GB">
              <a:cs typeface="Segoe UI Light"/>
            </a:endParaRPr>
          </a:p>
        </p:txBody>
      </p:sp>
      <p:pic>
        <p:nvPicPr>
          <p:cNvPr id="2" name="Picture 1">
            <a:extLst>
              <a:ext uri="{FF2B5EF4-FFF2-40B4-BE49-F238E27FC236}">
                <a16:creationId xmlns:a16="http://schemas.microsoft.com/office/drawing/2014/main" id="{032316DA-E47C-6FFE-A696-0423771660D8}"/>
              </a:ext>
            </a:extLst>
          </p:cNvPr>
          <p:cNvPicPr>
            <a:picLocks noChangeAspect="1"/>
          </p:cNvPicPr>
          <p:nvPr/>
        </p:nvPicPr>
        <p:blipFill>
          <a:blip r:embed="rId3"/>
          <a:stretch>
            <a:fillRect/>
          </a:stretch>
        </p:blipFill>
        <p:spPr>
          <a:xfrm>
            <a:off x="0" y="5706821"/>
            <a:ext cx="12192000" cy="1061861"/>
          </a:xfrm>
          <a:prstGeom prst="rect">
            <a:avLst/>
          </a:prstGeom>
        </p:spPr>
      </p:pic>
      <p:sp>
        <p:nvSpPr>
          <p:cNvPr id="3" name="Title 20">
            <a:extLst>
              <a:ext uri="{FF2B5EF4-FFF2-40B4-BE49-F238E27FC236}">
                <a16:creationId xmlns:a16="http://schemas.microsoft.com/office/drawing/2014/main" id="{F3E252C8-09C2-7121-A7C2-8198E7EA8EC2}"/>
              </a:ext>
            </a:extLst>
          </p:cNvPr>
          <p:cNvSpPr txBox="1">
            <a:spLocks/>
          </p:cNvSpPr>
          <p:nvPr/>
        </p:nvSpPr>
        <p:spPr>
          <a:xfrm>
            <a:off x="838200" y="329775"/>
            <a:ext cx="10515600" cy="567872"/>
          </a:xfrm>
          <a:prstGeom prst="rect">
            <a:avLst/>
          </a:prstGeom>
        </p:spPr>
        <p:txBody>
          <a:bodyPr lIns="91440" tIns="45720" rIns="91440" bIns="45720" rtlCol="0" anchor="t"/>
          <a:lstStyle>
            <a:defPPr>
              <a:defRPr lang="en-GB"/>
            </a:defPPr>
            <a:lvl1pPr algn="ctr" defTabSz="914400" rtl="0" eaLnBrk="1" latinLnBrk="0" hangingPunct="1">
              <a:lnSpc>
                <a:spcPct val="90000"/>
              </a:lnSpc>
              <a:spcBef>
                <a:spcPct val="0"/>
              </a:spcBef>
              <a:buNone/>
              <a:defRPr lang="en-GB" sz="3200" kern="1200" cap="all" spc="200" baseline="0">
                <a:solidFill>
                  <a:schemeClr val="accent1">
                    <a:lumMod val="75000"/>
                  </a:schemeClr>
                </a:solidFill>
                <a:latin typeface="+mj-lt"/>
                <a:ea typeface="+mj-ea"/>
                <a:cs typeface="+mj-cs"/>
              </a:defRPr>
            </a:lvl1pPr>
          </a:lstStyle>
          <a:p>
            <a:r>
              <a:rPr lang="en-GB" sz="4000">
                <a:latin typeface="Tenorite" panose="00000500000000000000" pitchFamily="2" charset="0"/>
              </a:rPr>
              <a:t>Club competitions</a:t>
            </a:r>
          </a:p>
        </p:txBody>
      </p:sp>
    </p:spTree>
    <p:extLst>
      <p:ext uri="{BB962C8B-B14F-4D97-AF65-F5344CB8AC3E}">
        <p14:creationId xmlns:p14="http://schemas.microsoft.com/office/powerpoint/2010/main" val="208329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16BC-B254-E591-AF2D-ED7E73FA72D5}"/>
            </a:ext>
          </a:extLst>
        </p:cNvPr>
        <p:cNvGrpSpPr/>
        <p:nvPr/>
      </p:nvGrpSpPr>
      <p:grpSpPr>
        <a:xfrm>
          <a:off x="0" y="0"/>
          <a:ext cx="0" cy="0"/>
          <a:chOff x="0" y="0"/>
          <a:chExt cx="0" cy="0"/>
        </a:xfrm>
      </p:grpSpPr>
      <p:sp>
        <p:nvSpPr>
          <p:cNvPr id="6" name="Text Placeholder 23">
            <a:extLst>
              <a:ext uri="{FF2B5EF4-FFF2-40B4-BE49-F238E27FC236}">
                <a16:creationId xmlns:a16="http://schemas.microsoft.com/office/drawing/2014/main" id="{D8D3C002-3198-EB41-53B7-805855C704CB}"/>
              </a:ext>
            </a:extLst>
          </p:cNvPr>
          <p:cNvSpPr txBox="1">
            <a:spLocks/>
          </p:cNvSpPr>
          <p:nvPr/>
        </p:nvSpPr>
        <p:spPr>
          <a:xfrm>
            <a:off x="504675" y="1296366"/>
            <a:ext cx="11182650" cy="3460830"/>
          </a:xfrm>
          <a:prstGeom prst="rect">
            <a:avLst/>
          </a:prstGeom>
        </p:spPr>
        <p:txBody>
          <a:bodyPr lIns="91440" tIns="45720" rIns="91440" bIns="45720" rtlCol="0" anchor="t"/>
          <a:lstStyle>
            <a:defPPr>
              <a:defRPr lang="en-GB"/>
            </a:defPPr>
            <a:lvl1pPr marL="0" indent="0" algn="l" defTabSz="914400" rtl="0" eaLnBrk="1" latinLnBrk="0" hangingPunct="1">
              <a:lnSpc>
                <a:spcPct val="150000"/>
              </a:lnSpc>
              <a:spcBef>
                <a:spcPts val="0"/>
              </a:spcBef>
              <a:spcAft>
                <a:spcPts val="1200"/>
              </a:spcAft>
              <a:buFont typeface="Segoe UI Light" panose="020B0502040204020203" pitchFamily="34" charset="0"/>
              <a:buNone/>
              <a:defRPr lang="en-GB" sz="12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a:latin typeface="Tenorite"/>
                <a:cs typeface="Segoe UI Light"/>
              </a:rPr>
              <a:t>Our Club runs a lottery which is open to any member, their family and friends for participation. All profits from this lottery are used for the development of Club facilities and the purchase of major green keeping and ancillary equipment.</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a:latin typeface="Tenorite"/>
                <a:cs typeface="Segoe UI Light"/>
              </a:rPr>
              <a:t>When you join our Club, we would ask you to consider purchasing at least one lottery number and encourage any friends or relatives to participate, though of course, there is no obligation. There is no limitation to how many numbers you can own and just like Premium Bonds, the more numbers you have, the greater chance you have of winning.</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a:latin typeface="Tenorite"/>
                <a:cs typeface="Segoe UI Light"/>
              </a:rPr>
              <a:t>Each number costs £5 per month which is payable by standing order.</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a:latin typeface="Tenorite"/>
                <a:cs typeface="Segoe UI Light"/>
              </a:rPr>
              <a:t>Four prizes are paid out each month. Currently, the first prize is £250, the second is £125, the third is £75 and the fourth is £60. The prize level is reviewed regularly and if the numbers in the draw continue to increase, then either the prize level will be increased, or the number of prizes will be increased.</a:t>
            </a:r>
          </a:p>
          <a:p>
            <a:pPr algn="ctr">
              <a:lnSpc>
                <a:spcPct val="100000"/>
              </a:lnSpc>
              <a:spcAft>
                <a:spcPts val="0"/>
              </a:spcAft>
            </a:pPr>
            <a:endParaRPr lang="en-US" sz="1400">
              <a:latin typeface="Tenorite"/>
              <a:cs typeface="Segoe UI Light"/>
            </a:endParaRPr>
          </a:p>
          <a:p>
            <a:pPr algn="ctr">
              <a:lnSpc>
                <a:spcPct val="100000"/>
              </a:lnSpc>
              <a:spcAft>
                <a:spcPts val="0"/>
              </a:spcAft>
            </a:pPr>
            <a:r>
              <a:rPr lang="en-US" sz="1400">
                <a:latin typeface="Tenorite"/>
                <a:cs typeface="Segoe UI Light"/>
              </a:rPr>
              <a:t>This is a very important fundraiser for our Club. If you, friends or relatives would like to participate, please contact </a:t>
            </a:r>
          </a:p>
          <a:p>
            <a:pPr algn="ctr">
              <a:lnSpc>
                <a:spcPct val="100000"/>
              </a:lnSpc>
              <a:spcAft>
                <a:spcPts val="0"/>
              </a:spcAft>
            </a:pPr>
            <a:r>
              <a:rPr lang="en-US" sz="1400" b="1">
                <a:latin typeface="Tenorite"/>
                <a:cs typeface="Segoe UI Light"/>
              </a:rPr>
              <a:t>Sam Marshall on 07740 252149 </a:t>
            </a:r>
            <a:r>
              <a:rPr lang="en-US" sz="1400">
                <a:latin typeface="Tenorite"/>
                <a:cs typeface="Segoe UI Light"/>
              </a:rPr>
              <a:t>or </a:t>
            </a:r>
            <a:r>
              <a:rPr lang="en-US" sz="1400" b="1">
                <a:latin typeface="Tenorite"/>
                <a:cs typeface="Segoe UI Light"/>
              </a:rPr>
              <a:t>John Jackson on 07981 989937 </a:t>
            </a:r>
            <a:r>
              <a:rPr lang="en-US" sz="1400">
                <a:latin typeface="Tenorite"/>
                <a:cs typeface="Segoe UI Light"/>
              </a:rPr>
              <a:t>and they will talk you through the set-up process and allocate to you your numbers.</a:t>
            </a:r>
            <a:endParaRPr lang="en-GB">
              <a:cs typeface="Segoe UI Light"/>
            </a:endParaRPr>
          </a:p>
        </p:txBody>
      </p:sp>
      <p:pic>
        <p:nvPicPr>
          <p:cNvPr id="2" name="Picture 1">
            <a:extLst>
              <a:ext uri="{FF2B5EF4-FFF2-40B4-BE49-F238E27FC236}">
                <a16:creationId xmlns:a16="http://schemas.microsoft.com/office/drawing/2014/main" id="{BFC5781C-E3A4-4188-1B1F-04F1C32305BC}"/>
              </a:ext>
            </a:extLst>
          </p:cNvPr>
          <p:cNvPicPr>
            <a:picLocks noChangeAspect="1"/>
          </p:cNvPicPr>
          <p:nvPr/>
        </p:nvPicPr>
        <p:blipFill>
          <a:blip r:embed="rId3"/>
          <a:stretch>
            <a:fillRect/>
          </a:stretch>
        </p:blipFill>
        <p:spPr>
          <a:xfrm>
            <a:off x="0" y="5706821"/>
            <a:ext cx="12192000" cy="1061861"/>
          </a:xfrm>
          <a:prstGeom prst="rect">
            <a:avLst/>
          </a:prstGeom>
        </p:spPr>
      </p:pic>
      <p:sp>
        <p:nvSpPr>
          <p:cNvPr id="3" name="Title 20">
            <a:extLst>
              <a:ext uri="{FF2B5EF4-FFF2-40B4-BE49-F238E27FC236}">
                <a16:creationId xmlns:a16="http://schemas.microsoft.com/office/drawing/2014/main" id="{581C2601-414F-2D10-3852-D22831DEA474}"/>
              </a:ext>
            </a:extLst>
          </p:cNvPr>
          <p:cNvSpPr txBox="1">
            <a:spLocks/>
          </p:cNvSpPr>
          <p:nvPr/>
        </p:nvSpPr>
        <p:spPr>
          <a:xfrm>
            <a:off x="838200" y="329775"/>
            <a:ext cx="10515600" cy="567872"/>
          </a:xfrm>
          <a:prstGeom prst="rect">
            <a:avLst/>
          </a:prstGeom>
        </p:spPr>
        <p:txBody>
          <a:bodyPr lIns="91440" tIns="45720" rIns="91440" bIns="45720" rtlCol="0" anchor="t"/>
          <a:lstStyle>
            <a:defPPr>
              <a:defRPr lang="en-GB"/>
            </a:defPPr>
            <a:lvl1pPr algn="ctr" defTabSz="914400" rtl="0" eaLnBrk="1" latinLnBrk="0" hangingPunct="1">
              <a:lnSpc>
                <a:spcPct val="90000"/>
              </a:lnSpc>
              <a:spcBef>
                <a:spcPct val="0"/>
              </a:spcBef>
              <a:buNone/>
              <a:defRPr lang="en-GB" sz="3200" kern="1200" cap="all" spc="200" baseline="0">
                <a:solidFill>
                  <a:schemeClr val="accent1">
                    <a:lumMod val="75000"/>
                  </a:schemeClr>
                </a:solidFill>
                <a:latin typeface="+mj-lt"/>
                <a:ea typeface="+mj-ea"/>
                <a:cs typeface="+mj-cs"/>
              </a:defRPr>
            </a:lvl1pPr>
          </a:lstStyle>
          <a:p>
            <a:r>
              <a:rPr lang="en-GB" sz="4000">
                <a:latin typeface="Tenorite" panose="00000500000000000000" pitchFamily="2" charset="0"/>
              </a:rPr>
              <a:t>Club supporters' account</a:t>
            </a:r>
          </a:p>
        </p:txBody>
      </p:sp>
    </p:spTree>
    <p:extLst>
      <p:ext uri="{BB962C8B-B14F-4D97-AF65-F5344CB8AC3E}">
        <p14:creationId xmlns:p14="http://schemas.microsoft.com/office/powerpoint/2010/main" val="318797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0101828-C914-2C83-476C-429059EDE1AD}"/>
              </a:ext>
            </a:extLst>
          </p:cNvPr>
          <p:cNvGraphicFramePr>
            <a:graphicFrameLocks noGrp="1"/>
          </p:cNvGraphicFramePr>
          <p:nvPr>
            <p:ph sz="quarter" idx="17"/>
            <p:extLst>
              <p:ext uri="{D42A27DB-BD31-4B8C-83A1-F6EECF244321}">
                <p14:modId xmlns:p14="http://schemas.microsoft.com/office/powerpoint/2010/main" val="3535782124"/>
              </p:ext>
            </p:extLst>
          </p:nvPr>
        </p:nvGraphicFramePr>
        <p:xfrm>
          <a:off x="593980" y="2454004"/>
          <a:ext cx="11004040" cy="3899280"/>
        </p:xfrm>
        <a:graphic>
          <a:graphicData uri="http://schemas.openxmlformats.org/drawingml/2006/table">
            <a:tbl>
              <a:tblPr firstRow="1" bandRow="1">
                <a:tableStyleId>{3B4B98B0-60AC-42C2-AFA5-B58CD77FA1E5}</a:tableStyleId>
              </a:tblPr>
              <a:tblGrid>
                <a:gridCol w="2751010">
                  <a:extLst>
                    <a:ext uri="{9D8B030D-6E8A-4147-A177-3AD203B41FA5}">
                      <a16:colId xmlns:a16="http://schemas.microsoft.com/office/drawing/2014/main" val="1572536025"/>
                    </a:ext>
                  </a:extLst>
                </a:gridCol>
                <a:gridCol w="2751010">
                  <a:extLst>
                    <a:ext uri="{9D8B030D-6E8A-4147-A177-3AD203B41FA5}">
                      <a16:colId xmlns:a16="http://schemas.microsoft.com/office/drawing/2014/main" val="3709376356"/>
                    </a:ext>
                  </a:extLst>
                </a:gridCol>
                <a:gridCol w="2751010">
                  <a:extLst>
                    <a:ext uri="{9D8B030D-6E8A-4147-A177-3AD203B41FA5}">
                      <a16:colId xmlns:a16="http://schemas.microsoft.com/office/drawing/2014/main" val="1885005076"/>
                    </a:ext>
                  </a:extLst>
                </a:gridCol>
                <a:gridCol w="2751010">
                  <a:extLst>
                    <a:ext uri="{9D8B030D-6E8A-4147-A177-3AD203B41FA5}">
                      <a16:colId xmlns:a16="http://schemas.microsoft.com/office/drawing/2014/main" val="1236727183"/>
                    </a:ext>
                  </a:extLst>
                </a:gridCol>
              </a:tblGrid>
              <a:tr h="326571">
                <a:tc>
                  <a:txBody>
                    <a:bodyPr/>
                    <a:lstStyle>
                      <a:defPPr>
                        <a:defRPr lang="en-GB"/>
                      </a:defPPr>
                    </a:lstStyle>
                    <a:p>
                      <a:pPr rtl="0">
                        <a:lnSpc>
                          <a:spcPct val="100000"/>
                        </a:lnSpc>
                      </a:pPr>
                      <a:r>
                        <a:rPr lang="en-GB" sz="1600" b="1">
                          <a:solidFill>
                            <a:schemeClr val="tx1"/>
                          </a:solidFill>
                          <a:latin typeface="Tenorite"/>
                        </a:rPr>
                        <a:t>Position</a:t>
                      </a:r>
                    </a:p>
                  </a:txBody>
                  <a:tcPr/>
                </a:tc>
                <a:tc>
                  <a:txBody>
                    <a:bodyPr/>
                    <a:lstStyle>
                      <a:defPPr>
                        <a:defRPr lang="en-GB"/>
                      </a:defPPr>
                    </a:lstStyle>
                    <a:p>
                      <a:pPr rtl="0">
                        <a:lnSpc>
                          <a:spcPct val="100000"/>
                        </a:lnSpc>
                      </a:pPr>
                      <a:r>
                        <a:rPr lang="en-GB" sz="1600" b="1">
                          <a:solidFill>
                            <a:schemeClr val="tx1"/>
                          </a:solidFill>
                          <a:latin typeface="Tenorite"/>
                        </a:rPr>
                        <a:t>Name</a:t>
                      </a:r>
                    </a:p>
                  </a:txBody>
                  <a:tcPr/>
                </a:tc>
                <a:tc>
                  <a:txBody>
                    <a:bodyPr/>
                    <a:lstStyle>
                      <a:defPPr>
                        <a:defRPr lang="en-GB"/>
                      </a:defPPr>
                    </a:lstStyle>
                    <a:p>
                      <a:pPr lvl="0" rtl="0">
                        <a:lnSpc>
                          <a:spcPct val="100000"/>
                        </a:lnSpc>
                        <a:buNone/>
                      </a:pPr>
                      <a:r>
                        <a:rPr lang="en-GB" sz="1600" b="1">
                          <a:solidFill>
                            <a:schemeClr val="tx1"/>
                          </a:solidFill>
                          <a:latin typeface="Tenorite"/>
                        </a:rPr>
                        <a:t>Position</a:t>
                      </a:r>
                    </a:p>
                  </a:txBody>
                  <a:tcPr/>
                </a:tc>
                <a:tc>
                  <a:txBody>
                    <a:bodyPr/>
                    <a:lstStyle/>
                    <a:p>
                      <a:pPr lvl="0" rtl="0">
                        <a:lnSpc>
                          <a:spcPct val="100000"/>
                        </a:lnSpc>
                        <a:buNone/>
                      </a:pPr>
                      <a:r>
                        <a:rPr lang="en-GB" sz="1600" b="1">
                          <a:solidFill>
                            <a:schemeClr val="tx1"/>
                          </a:solidFill>
                          <a:latin typeface="Tenorite"/>
                        </a:rPr>
                        <a:t>Name</a:t>
                      </a:r>
                    </a:p>
                  </a:txBody>
                  <a:tcPr/>
                </a:tc>
                <a:extLst>
                  <a:ext uri="{0D108BD9-81ED-4DB2-BD59-A6C34878D82A}">
                    <a16:rowId xmlns:a16="http://schemas.microsoft.com/office/drawing/2014/main" val="3324063139"/>
                  </a:ext>
                </a:extLst>
              </a:tr>
              <a:tr h="324000">
                <a:tc>
                  <a:txBody>
                    <a:bodyPr/>
                    <a:lstStyle>
                      <a:defPPr>
                        <a:defRPr lang="en-GB"/>
                      </a:defPPr>
                    </a:lstStyle>
                    <a:p>
                      <a:pPr lvl="0" rtl="0">
                        <a:lnSpc>
                          <a:spcPct val="100000"/>
                        </a:lnSpc>
                        <a:buNone/>
                      </a:pPr>
                      <a:r>
                        <a:rPr lang="en-GB" sz="1200" b="1">
                          <a:solidFill>
                            <a:schemeClr val="tx1"/>
                          </a:solidFill>
                          <a:latin typeface="Tenorite"/>
                        </a:rPr>
                        <a:t>Chairman</a:t>
                      </a:r>
                    </a:p>
                  </a:txBody>
                  <a:tcPr anchor="ctr">
                    <a:solidFill>
                      <a:srgbClr val="94D286">
                        <a:alpha val="20000"/>
                      </a:srgbClr>
                    </a:solidFill>
                  </a:tcPr>
                </a:tc>
                <a:tc>
                  <a:txBody>
                    <a:bodyPr/>
                    <a:lstStyle>
                      <a:defPPr>
                        <a:defRPr lang="en-GB"/>
                      </a:defPPr>
                    </a:lstStyle>
                    <a:p>
                      <a:pPr lvl="0" rtl="0">
                        <a:lnSpc>
                          <a:spcPct val="100000"/>
                        </a:lnSpc>
                        <a:buNone/>
                      </a:pPr>
                      <a:r>
                        <a:rPr lang="en-GB" sz="1200" b="1">
                          <a:solidFill>
                            <a:schemeClr val="tx1"/>
                          </a:solidFill>
                          <a:latin typeface="Tenorite"/>
                        </a:rPr>
                        <a:t>John Pearce</a:t>
                      </a:r>
                    </a:p>
                  </a:txBody>
                  <a:tcPr anchor="ctr">
                    <a:solidFill>
                      <a:srgbClr val="94D286">
                        <a:alpha val="20000"/>
                      </a:srgbClr>
                    </a:solidFill>
                  </a:tcPr>
                </a:tc>
                <a:tc>
                  <a:txBody>
                    <a:bodyPr/>
                    <a:lstStyle>
                      <a:defPPr>
                        <a:defRPr lang="en-GB"/>
                      </a:defPPr>
                    </a:lstStyle>
                    <a:p>
                      <a:pPr lvl="0" rtl="0">
                        <a:lnSpc>
                          <a:spcPct val="100000"/>
                        </a:lnSpc>
                        <a:buNone/>
                      </a:pPr>
                      <a:r>
                        <a:rPr lang="en-GB" sz="1200" b="1">
                          <a:solidFill>
                            <a:schemeClr val="tx1"/>
                          </a:solidFill>
                          <a:latin typeface="Tenorite"/>
                        </a:rPr>
                        <a:t>Men's Alliance Team Captain</a:t>
                      </a:r>
                      <a:endParaRPr lang="en-US"/>
                    </a:p>
                  </a:txBody>
                  <a:tcPr anchor="ctr">
                    <a:solidFill>
                      <a:srgbClr val="94D286">
                        <a:alpha val="20000"/>
                      </a:srgbClr>
                    </a:solidFill>
                  </a:tcPr>
                </a:tc>
                <a:tc>
                  <a:txBody>
                    <a:bodyPr/>
                    <a:lstStyle/>
                    <a:p>
                      <a:pPr lvl="0" rtl="0">
                        <a:lnSpc>
                          <a:spcPct val="100000"/>
                        </a:lnSpc>
                        <a:buNone/>
                      </a:pPr>
                      <a:r>
                        <a:rPr lang="en-GB" sz="1200" b="1">
                          <a:solidFill>
                            <a:schemeClr val="tx1"/>
                          </a:solidFill>
                          <a:latin typeface="Tenorite"/>
                        </a:rPr>
                        <a:t>Evan Williams</a:t>
                      </a:r>
                    </a:p>
                  </a:txBody>
                  <a:tcPr anchor="ctr">
                    <a:solidFill>
                      <a:srgbClr val="94D286">
                        <a:alpha val="20000"/>
                      </a:srgbClr>
                    </a:solidFill>
                  </a:tcPr>
                </a:tc>
                <a:extLst>
                  <a:ext uri="{0D108BD9-81ED-4DB2-BD59-A6C34878D82A}">
                    <a16:rowId xmlns:a16="http://schemas.microsoft.com/office/drawing/2014/main" val="90814813"/>
                  </a:ext>
                </a:extLst>
              </a:tr>
              <a:tr h="324000">
                <a:tc>
                  <a:txBody>
                    <a:bodyPr/>
                    <a:lstStyle>
                      <a:defPPr>
                        <a:defRPr lang="en-GB"/>
                      </a:defPPr>
                    </a:lstStyle>
                    <a:p>
                      <a:pPr lvl="0" rtl="0">
                        <a:lnSpc>
                          <a:spcPct val="100000"/>
                        </a:lnSpc>
                        <a:buNone/>
                      </a:pPr>
                      <a:r>
                        <a:rPr lang="en-GB" sz="1200" b="1">
                          <a:solidFill>
                            <a:schemeClr val="tx1"/>
                          </a:solidFill>
                          <a:latin typeface="Tenorite" panose="00000500000000000000" pitchFamily="2" charset="0"/>
                        </a:rPr>
                        <a:t>Vice Chairman</a:t>
                      </a:r>
                    </a:p>
                  </a:txBody>
                  <a:tcPr anchor="ctr"/>
                </a:tc>
                <a:tc>
                  <a:txBody>
                    <a:bodyPr/>
                    <a:lstStyle>
                      <a:defPPr>
                        <a:defRPr lang="en-GB"/>
                      </a:defPPr>
                    </a:lstStyle>
                    <a:p>
                      <a:pPr lvl="0" rtl="0">
                        <a:lnSpc>
                          <a:spcPct val="100000"/>
                        </a:lnSpc>
                        <a:buNone/>
                      </a:pPr>
                      <a:r>
                        <a:rPr lang="en-GB" sz="1200" b="1">
                          <a:solidFill>
                            <a:schemeClr val="tx1"/>
                          </a:solidFill>
                          <a:latin typeface="Tenorite" panose="00000500000000000000" pitchFamily="2" charset="0"/>
                        </a:rPr>
                        <a:t>Sam Marshall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Tenorite"/>
                        </a:rPr>
                        <a:t>Men’s Wednesday Team Captain</a:t>
                      </a:r>
                      <a:endParaRPr lang="en-US" sz="1200"/>
                    </a:p>
                  </a:txBody>
                  <a:tcPr anchor="ctr"/>
                </a:tc>
                <a:tc>
                  <a:txBody>
                    <a:bodyPr/>
                    <a:lstStyle/>
                    <a:p>
                      <a:pPr lvl="0">
                        <a:lnSpc>
                          <a:spcPct val="100000"/>
                        </a:lnSpc>
                        <a:buNone/>
                      </a:pPr>
                      <a:r>
                        <a:rPr lang="en-US" sz="1200" b="1">
                          <a:latin typeface="Tenorite"/>
                        </a:rPr>
                        <a:t>Joe Gape</a:t>
                      </a:r>
                    </a:p>
                  </a:txBody>
                  <a:tcPr anchor="ctr"/>
                </a:tc>
                <a:extLst>
                  <a:ext uri="{0D108BD9-81ED-4DB2-BD59-A6C34878D82A}">
                    <a16:rowId xmlns:a16="http://schemas.microsoft.com/office/drawing/2014/main" val="3254565425"/>
                  </a:ext>
                </a:extLst>
              </a:tr>
              <a:tr h="324000">
                <a:tc>
                  <a:txBody>
                    <a:bodyPr/>
                    <a:lstStyle>
                      <a:defPPr>
                        <a:defRPr lang="en-GB"/>
                      </a:defPPr>
                    </a:lstStyle>
                    <a:p>
                      <a:pPr lvl="0" rtl="0">
                        <a:lnSpc>
                          <a:spcPct val="100000"/>
                        </a:lnSpc>
                        <a:buNone/>
                      </a:pPr>
                      <a:r>
                        <a:rPr lang="en-GB" sz="1200" b="1">
                          <a:solidFill>
                            <a:schemeClr val="tx1"/>
                          </a:solidFill>
                          <a:latin typeface="Tenorite"/>
                        </a:rPr>
                        <a:t>Club Secretary</a:t>
                      </a:r>
                    </a:p>
                  </a:txBody>
                  <a:tcPr anchor="ctr">
                    <a:solidFill>
                      <a:srgbClr val="94D286">
                        <a:alpha val="20000"/>
                      </a:srgbClr>
                    </a:solidFill>
                  </a:tcPr>
                </a:tc>
                <a:tc>
                  <a:txBody>
                    <a:bodyPr/>
                    <a:lstStyle>
                      <a:defPPr>
                        <a:defRPr lang="en-GB"/>
                      </a:defPPr>
                    </a:lstStyle>
                    <a:p>
                      <a:pPr lvl="0" rtl="0">
                        <a:lnSpc>
                          <a:spcPct val="100000"/>
                        </a:lnSpc>
                        <a:buNone/>
                      </a:pPr>
                      <a:r>
                        <a:rPr lang="en-GB" sz="1200" b="1">
                          <a:solidFill>
                            <a:schemeClr val="tx1"/>
                          </a:solidFill>
                          <a:latin typeface="Tenorite"/>
                        </a:rPr>
                        <a:t>Tony Atherton</a:t>
                      </a:r>
                    </a:p>
                  </a:txBody>
                  <a:tcPr anchor="ctr">
                    <a:solidFill>
                      <a:srgbClr val="94D286">
                        <a:alpha val="20000"/>
                      </a:srgbClr>
                    </a:solidFill>
                  </a:tcPr>
                </a:tc>
                <a:tc>
                  <a:txBody>
                    <a:bodyPr/>
                    <a:lstStyle>
                      <a:defPPr>
                        <a:defRPr lang="en-GB"/>
                      </a:defPPr>
                    </a:lstStyle>
                    <a:p>
                      <a:pPr lvl="0">
                        <a:lnSpc>
                          <a:spcPct val="100000"/>
                        </a:lnSpc>
                        <a:buNone/>
                      </a:pPr>
                      <a:r>
                        <a:rPr lang="en-GB" sz="1200" b="1" kern="1200" noProof="0">
                          <a:solidFill>
                            <a:schemeClr val="tx1"/>
                          </a:solidFill>
                          <a:latin typeface="Tenorite"/>
                          <a:ea typeface="+mn-ea"/>
                          <a:cs typeface="+mn-cs"/>
                        </a:rPr>
                        <a:t>Coaching Team</a:t>
                      </a:r>
                      <a:endParaRPr lang="en-US" sz="1200" b="1" kern="1200">
                        <a:solidFill>
                          <a:schemeClr val="tx1"/>
                        </a:solidFill>
                        <a:latin typeface="Tenorite"/>
                        <a:ea typeface="+mn-ea"/>
                        <a:cs typeface="+mn-cs"/>
                      </a:endParaRPr>
                    </a:p>
                  </a:txBody>
                  <a:tcPr anchor="ctr">
                    <a:solidFill>
                      <a:srgbClr val="94D286">
                        <a:alpha val="20000"/>
                      </a:srgbClr>
                    </a:solidFill>
                  </a:tcPr>
                </a:tc>
                <a:tc>
                  <a:txBody>
                    <a:bodyPr/>
                    <a:lstStyle/>
                    <a:p>
                      <a:pPr marL="0" lvl="0" indent="0" algn="l">
                        <a:lnSpc>
                          <a:spcPct val="100000"/>
                        </a:lnSpc>
                        <a:spcBef>
                          <a:spcPts val="0"/>
                        </a:spcBef>
                        <a:spcAft>
                          <a:spcPts val="0"/>
                        </a:spcAft>
                        <a:buNone/>
                      </a:pPr>
                      <a:r>
                        <a:rPr lang="en-GB" sz="1200" b="1">
                          <a:solidFill>
                            <a:schemeClr val="tx1"/>
                          </a:solidFill>
                          <a:latin typeface="Tenorite"/>
                        </a:rPr>
                        <a:t>Barrie Dobson</a:t>
                      </a:r>
                    </a:p>
                  </a:txBody>
                  <a:tcPr anchor="ctr">
                    <a:solidFill>
                      <a:srgbClr val="94D286">
                        <a:alpha val="20000"/>
                      </a:srgbClr>
                    </a:solidFill>
                  </a:tcPr>
                </a:tc>
                <a:extLst>
                  <a:ext uri="{0D108BD9-81ED-4DB2-BD59-A6C34878D82A}">
                    <a16:rowId xmlns:a16="http://schemas.microsoft.com/office/drawing/2014/main" val="1674342574"/>
                  </a:ext>
                </a:extLst>
              </a:tr>
              <a:tr h="324000">
                <a:tc>
                  <a:txBody>
                    <a:bodyPr/>
                    <a:lstStyle>
                      <a:defPPr>
                        <a:defRPr lang="en-GB"/>
                      </a:defPPr>
                    </a:lstStyle>
                    <a:p>
                      <a:pPr lvl="0" rtl="0">
                        <a:lnSpc>
                          <a:spcPct val="100000"/>
                        </a:lnSpc>
                        <a:buNone/>
                      </a:pPr>
                      <a:r>
                        <a:rPr lang="en-GB" sz="1200" b="1">
                          <a:solidFill>
                            <a:schemeClr val="tx1"/>
                          </a:solidFill>
                          <a:latin typeface="Tenorite"/>
                        </a:rPr>
                        <a:t>Treasurer</a:t>
                      </a:r>
                    </a:p>
                  </a:txBody>
                  <a:tcPr anchor="ctr"/>
                </a:tc>
                <a:tc>
                  <a:txBody>
                    <a:bodyPr/>
                    <a:lstStyle>
                      <a:defPPr>
                        <a:defRPr lang="en-GB"/>
                      </a:defPPr>
                    </a:lstStyle>
                    <a:p>
                      <a:pPr lvl="0" rtl="0">
                        <a:lnSpc>
                          <a:spcPct val="100000"/>
                        </a:lnSpc>
                        <a:buNone/>
                      </a:pPr>
                      <a:r>
                        <a:rPr lang="en-GB" sz="1200" b="1">
                          <a:solidFill>
                            <a:schemeClr val="tx1"/>
                          </a:solidFill>
                          <a:latin typeface="Tenorite"/>
                        </a:rPr>
                        <a:t>Stuart Lewis</a:t>
                      </a:r>
                    </a:p>
                  </a:txBody>
                  <a:tcPr anchor="ctr"/>
                </a:tc>
                <a:tc>
                  <a:txBody>
                    <a:bodyPr/>
                    <a:lstStyle>
                      <a:defPPr>
                        <a:defRPr lang="en-GB"/>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Tenorite"/>
                          <a:ea typeface="+mn-ea"/>
                          <a:cs typeface="+mn-cs"/>
                        </a:rPr>
                        <a:t>Coaching Team</a:t>
                      </a:r>
                      <a:endParaRPr kumimoji="0" lang="en-US" sz="1200" b="1" i="0" u="none" strike="noStrike" kern="1200" cap="none" spc="0" normalizeH="0" baseline="0" noProof="0">
                        <a:ln>
                          <a:noFill/>
                        </a:ln>
                        <a:solidFill>
                          <a:srgbClr val="000000"/>
                        </a:solidFill>
                        <a:effectLst/>
                        <a:uLnTx/>
                        <a:uFillTx/>
                        <a:latin typeface="Tenorite"/>
                        <a:ea typeface="+mn-ea"/>
                        <a:cs typeface="+mn-cs"/>
                      </a:endParaRPr>
                    </a:p>
                  </a:txBody>
                  <a:tcPr anchor="ctr"/>
                </a:tc>
                <a:tc>
                  <a:txBody>
                    <a:bodyPr/>
                    <a:lstStyle/>
                    <a:p>
                      <a:pPr marL="0" lvl="0" indent="0" algn="l">
                        <a:lnSpc>
                          <a:spcPct val="100000"/>
                        </a:lnSpc>
                        <a:spcBef>
                          <a:spcPts val="0"/>
                        </a:spcBef>
                        <a:spcAft>
                          <a:spcPts val="0"/>
                        </a:spcAft>
                        <a:buNone/>
                      </a:pPr>
                      <a:r>
                        <a:rPr lang="en-GB" sz="1200" b="1">
                          <a:solidFill>
                            <a:schemeClr val="tx1"/>
                          </a:solidFill>
                          <a:latin typeface="Tenorite"/>
                        </a:rPr>
                        <a:t>Jim Harrison</a:t>
                      </a:r>
                    </a:p>
                  </a:txBody>
                  <a:tcPr anchor="ctr"/>
                </a:tc>
                <a:extLst>
                  <a:ext uri="{0D108BD9-81ED-4DB2-BD59-A6C34878D82A}">
                    <a16:rowId xmlns:a16="http://schemas.microsoft.com/office/drawing/2014/main" val="3696789565"/>
                  </a:ext>
                </a:extLst>
              </a:tr>
              <a:tr h="324000">
                <a:tc>
                  <a:txBody>
                    <a:bodyPr/>
                    <a:lstStyle>
                      <a:defPPr>
                        <a:defRPr lang="en-GB"/>
                      </a:defPPr>
                    </a:lstStyle>
                    <a:p>
                      <a:pPr lvl="0">
                        <a:lnSpc>
                          <a:spcPct val="100000"/>
                        </a:lnSpc>
                        <a:buNone/>
                      </a:pPr>
                      <a:r>
                        <a:rPr lang="en-GB" sz="1200" b="1">
                          <a:solidFill>
                            <a:schemeClr val="tx1"/>
                          </a:solidFill>
                          <a:latin typeface="Tenorite"/>
                        </a:rPr>
                        <a:t>Greens and Buildings Manager</a:t>
                      </a:r>
                      <a:endParaRPr lang="en-US" sz="1200" b="1">
                        <a:latin typeface="Tenorite"/>
                      </a:endParaRPr>
                    </a:p>
                  </a:txBody>
                  <a:tcPr anchor="ctr">
                    <a:solidFill>
                      <a:srgbClr val="94D286">
                        <a:alpha val="20000"/>
                      </a:srgbClr>
                    </a:solidFill>
                  </a:tcPr>
                </a:tc>
                <a:tc>
                  <a:txBody>
                    <a:bodyPr/>
                    <a:lstStyle/>
                    <a:p>
                      <a:pPr lvl="0">
                        <a:lnSpc>
                          <a:spcPct val="100000"/>
                        </a:lnSpc>
                        <a:buNone/>
                      </a:pPr>
                      <a:r>
                        <a:rPr lang="en-GB" sz="1200" b="1">
                          <a:solidFill>
                            <a:schemeClr val="tx1"/>
                          </a:solidFill>
                          <a:latin typeface="Tenorite"/>
                        </a:rPr>
                        <a:t>Andy Lawrence</a:t>
                      </a:r>
                      <a:endParaRPr lang="en-US" sz="1200" b="1">
                        <a:latin typeface="Tenorite"/>
                      </a:endParaRPr>
                    </a:p>
                  </a:txBody>
                  <a:tcPr anchor="ctr">
                    <a:solidFill>
                      <a:srgbClr val="94D28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Tenorite"/>
                          <a:ea typeface="+mn-ea"/>
                          <a:cs typeface="+mn-cs"/>
                        </a:rPr>
                        <a:t>Coaching Team</a:t>
                      </a:r>
                      <a:endParaRPr kumimoji="0" lang="en-US" sz="1200" b="1" i="0" u="none" strike="noStrike" kern="1200" cap="none" spc="0" normalizeH="0" baseline="0" noProof="0">
                        <a:ln>
                          <a:noFill/>
                        </a:ln>
                        <a:solidFill>
                          <a:srgbClr val="000000"/>
                        </a:solidFill>
                        <a:effectLst/>
                        <a:uLnTx/>
                        <a:uFillTx/>
                        <a:latin typeface="Tenorite"/>
                        <a:ea typeface="+mn-ea"/>
                        <a:cs typeface="+mn-cs"/>
                      </a:endParaRPr>
                    </a:p>
                  </a:txBody>
                  <a:tcPr anchor="ctr">
                    <a:solidFill>
                      <a:srgbClr val="94D286">
                        <a:alpha val="20000"/>
                      </a:srgbClr>
                    </a:solidFill>
                  </a:tcPr>
                </a:tc>
                <a:tc>
                  <a:txBody>
                    <a:bodyPr/>
                    <a:lstStyle/>
                    <a:p>
                      <a:pPr marL="0" lvl="0" indent="0" algn="l">
                        <a:lnSpc>
                          <a:spcPct val="100000"/>
                        </a:lnSpc>
                        <a:spcBef>
                          <a:spcPts val="0"/>
                        </a:spcBef>
                        <a:spcAft>
                          <a:spcPts val="0"/>
                        </a:spcAft>
                        <a:buNone/>
                      </a:pPr>
                      <a:r>
                        <a:rPr lang="en-GB" sz="1200" b="1">
                          <a:solidFill>
                            <a:schemeClr val="tx1"/>
                          </a:solidFill>
                          <a:latin typeface="Tenorite"/>
                        </a:rPr>
                        <a:t>Mark Wheadon</a:t>
                      </a:r>
                    </a:p>
                  </a:txBody>
                  <a:tcPr anchor="ctr">
                    <a:solidFill>
                      <a:srgbClr val="94D286">
                        <a:alpha val="20000"/>
                      </a:srgbClr>
                    </a:solidFill>
                  </a:tcPr>
                </a:tc>
                <a:extLst>
                  <a:ext uri="{0D108BD9-81ED-4DB2-BD59-A6C34878D82A}">
                    <a16:rowId xmlns:a16="http://schemas.microsoft.com/office/drawing/2014/main" val="2467100659"/>
                  </a:ext>
                </a:extLst>
              </a:tr>
              <a:tr h="324000">
                <a:tc>
                  <a:txBody>
                    <a:bodyPr/>
                    <a:lstStyle>
                      <a:defPPr>
                        <a:defRPr lang="en-GB"/>
                      </a:defPPr>
                    </a:lstStyle>
                    <a:p>
                      <a:pPr rtl="0">
                        <a:lnSpc>
                          <a:spcPct val="100000"/>
                        </a:lnSpc>
                      </a:pPr>
                      <a:r>
                        <a:rPr lang="en-GB" sz="1200" b="1">
                          <a:solidFill>
                            <a:schemeClr val="tx1"/>
                          </a:solidFill>
                          <a:latin typeface="Tenorite"/>
                        </a:rPr>
                        <a:t>Bar Manager</a:t>
                      </a:r>
                    </a:p>
                  </a:txBody>
                  <a:tcPr anchor="ctr"/>
                </a:tc>
                <a:tc>
                  <a:txBody>
                    <a:bodyPr/>
                    <a:lstStyle>
                      <a:defPPr>
                        <a:defRPr lang="en-GB"/>
                      </a:defPPr>
                    </a:lstStyle>
                    <a:p>
                      <a:pPr rtl="0">
                        <a:lnSpc>
                          <a:spcPct val="100000"/>
                        </a:lnSpc>
                      </a:pPr>
                      <a:r>
                        <a:rPr lang="en-GB" sz="1200" b="1">
                          <a:solidFill>
                            <a:schemeClr val="tx1"/>
                          </a:solidFill>
                          <a:latin typeface="Tenorite"/>
                        </a:rPr>
                        <a:t>Carole Dyson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Tenorite"/>
                          <a:ea typeface="+mn-ea"/>
                          <a:cs typeface="+mn-cs"/>
                        </a:rPr>
                        <a:t>Coaching Team</a:t>
                      </a:r>
                      <a:endParaRPr kumimoji="0" lang="en-US" sz="1200" b="1" i="0" u="none" strike="noStrike" kern="1200" cap="none" spc="0" normalizeH="0" baseline="0" noProof="0">
                        <a:ln>
                          <a:noFill/>
                        </a:ln>
                        <a:solidFill>
                          <a:srgbClr val="000000"/>
                        </a:solidFill>
                        <a:effectLst/>
                        <a:uLnTx/>
                        <a:uFillTx/>
                        <a:latin typeface="Tenorite"/>
                        <a:ea typeface="+mn-ea"/>
                        <a:cs typeface="+mn-cs"/>
                      </a:endParaRPr>
                    </a:p>
                  </a:txBody>
                  <a:tcPr anchor="ctr"/>
                </a:tc>
                <a:tc>
                  <a:txBody>
                    <a:bodyPr/>
                    <a:lstStyle/>
                    <a:p>
                      <a:pPr marL="0" lvl="0" indent="0" algn="l">
                        <a:lnSpc>
                          <a:spcPct val="100000"/>
                        </a:lnSpc>
                        <a:spcBef>
                          <a:spcPts val="0"/>
                        </a:spcBef>
                        <a:spcAft>
                          <a:spcPts val="0"/>
                        </a:spcAft>
                        <a:buNone/>
                      </a:pPr>
                      <a:r>
                        <a:rPr lang="en-GB" sz="1200" b="1">
                          <a:solidFill>
                            <a:schemeClr val="tx1"/>
                          </a:solidFill>
                          <a:latin typeface="Tenorite"/>
                        </a:rPr>
                        <a:t>Lorraine Rogers</a:t>
                      </a:r>
                    </a:p>
                  </a:txBody>
                  <a:tcPr anchor="ctr"/>
                </a:tc>
                <a:extLst>
                  <a:ext uri="{0D108BD9-81ED-4DB2-BD59-A6C34878D82A}">
                    <a16:rowId xmlns:a16="http://schemas.microsoft.com/office/drawing/2014/main" val="3993020499"/>
                  </a:ext>
                </a:extLst>
              </a:tr>
              <a:tr h="324000">
                <a:tc>
                  <a:txBody>
                    <a:bodyPr/>
                    <a:lstStyle>
                      <a:defPPr>
                        <a:defRPr lang="en-GB"/>
                      </a:defPPr>
                    </a:lstStyle>
                    <a:p>
                      <a:pPr rtl="0">
                        <a:lnSpc>
                          <a:spcPct val="100000"/>
                        </a:lnSpc>
                      </a:pPr>
                      <a:r>
                        <a:rPr lang="en-GB" sz="1200" b="1">
                          <a:solidFill>
                            <a:schemeClr val="tx1"/>
                          </a:solidFill>
                          <a:latin typeface="Tenorite"/>
                        </a:rPr>
                        <a:t>Catering Manager</a:t>
                      </a:r>
                    </a:p>
                  </a:txBody>
                  <a:tcPr anchor="ctr">
                    <a:solidFill>
                      <a:srgbClr val="94D286">
                        <a:alpha val="20000"/>
                      </a:srgbClr>
                    </a:solidFill>
                  </a:tcPr>
                </a:tc>
                <a:tc>
                  <a:txBody>
                    <a:bodyPr/>
                    <a:lstStyle>
                      <a:defPPr>
                        <a:defRPr lang="en-GB"/>
                      </a:defPPr>
                    </a:lstStyle>
                    <a:p>
                      <a:pPr rtl="0">
                        <a:lnSpc>
                          <a:spcPct val="100000"/>
                        </a:lnSpc>
                      </a:pPr>
                      <a:r>
                        <a:rPr lang="en-GB" sz="1200" b="1">
                          <a:solidFill>
                            <a:schemeClr val="tx1"/>
                          </a:solidFill>
                          <a:latin typeface="Tenorite"/>
                        </a:rPr>
                        <a:t>Maureen Biernacka</a:t>
                      </a:r>
                    </a:p>
                  </a:txBody>
                  <a:tcPr anchor="ctr">
                    <a:solidFill>
                      <a:srgbClr val="94D28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Tenorite"/>
                          <a:ea typeface="+mn-ea"/>
                          <a:cs typeface="+mn-cs"/>
                        </a:rPr>
                        <a:t>Coaching Team</a:t>
                      </a:r>
                      <a:endParaRPr kumimoji="0" lang="en-US" sz="1200" b="1" i="0" u="none" strike="noStrike" kern="1200" cap="none" spc="0" normalizeH="0" baseline="0" noProof="0">
                        <a:ln>
                          <a:noFill/>
                        </a:ln>
                        <a:solidFill>
                          <a:srgbClr val="000000"/>
                        </a:solidFill>
                        <a:effectLst/>
                        <a:uLnTx/>
                        <a:uFillTx/>
                        <a:latin typeface="Tenorite"/>
                        <a:ea typeface="+mn-ea"/>
                        <a:cs typeface="+mn-cs"/>
                      </a:endParaRPr>
                    </a:p>
                  </a:txBody>
                  <a:tcPr anchor="ctr">
                    <a:solidFill>
                      <a:srgbClr val="94D286">
                        <a:alpha val="20000"/>
                      </a:srgbClr>
                    </a:solidFill>
                  </a:tcPr>
                </a:tc>
                <a:tc>
                  <a:txBody>
                    <a:bodyPr/>
                    <a:lstStyle/>
                    <a:p>
                      <a:pPr lvl="0">
                        <a:lnSpc>
                          <a:spcPct val="100000"/>
                        </a:lnSpc>
                        <a:buNone/>
                      </a:pPr>
                      <a:r>
                        <a:rPr lang="en-GB" sz="1200" b="1">
                          <a:solidFill>
                            <a:schemeClr val="tx1"/>
                          </a:solidFill>
                          <a:latin typeface="Tenorite"/>
                        </a:rPr>
                        <a:t>Wendy Thackwray</a:t>
                      </a:r>
                      <a:endParaRPr lang="en-US" sz="1200" b="1">
                        <a:latin typeface="Tenorite"/>
                      </a:endParaRPr>
                    </a:p>
                  </a:txBody>
                  <a:tcPr anchor="ctr">
                    <a:solidFill>
                      <a:srgbClr val="94D286">
                        <a:alpha val="20000"/>
                      </a:srgbClr>
                    </a:solidFill>
                  </a:tcPr>
                </a:tc>
                <a:extLst>
                  <a:ext uri="{0D108BD9-81ED-4DB2-BD59-A6C34878D82A}">
                    <a16:rowId xmlns:a16="http://schemas.microsoft.com/office/drawing/2014/main" val="3952929603"/>
                  </a:ext>
                </a:extLst>
              </a:tr>
              <a:tr h="324000">
                <a:tc>
                  <a:txBody>
                    <a:bodyPr/>
                    <a:lstStyle>
                      <a:defPPr>
                        <a:defRPr lang="en-GB"/>
                      </a:defPPr>
                    </a:lstStyle>
                    <a:p>
                      <a:pPr rtl="0">
                        <a:lnSpc>
                          <a:spcPct val="100000"/>
                        </a:lnSpc>
                      </a:pPr>
                      <a:r>
                        <a:rPr lang="en-GB" sz="1200" b="1">
                          <a:solidFill>
                            <a:schemeClr val="tx1"/>
                          </a:solidFill>
                          <a:latin typeface="Tenorite"/>
                        </a:rPr>
                        <a:t>Men's Captain</a:t>
                      </a:r>
                    </a:p>
                  </a:txBody>
                  <a:tcPr anchor="ctr"/>
                </a:tc>
                <a:tc>
                  <a:txBody>
                    <a:bodyPr/>
                    <a:lstStyle>
                      <a:defPPr>
                        <a:defRPr lang="en-GB"/>
                      </a:defPPr>
                    </a:lstStyle>
                    <a:p>
                      <a:pPr rtl="0">
                        <a:lnSpc>
                          <a:spcPct val="100000"/>
                        </a:lnSpc>
                      </a:pPr>
                      <a:r>
                        <a:rPr lang="en-GB" sz="1200" b="1">
                          <a:solidFill>
                            <a:schemeClr val="tx1"/>
                          </a:solidFill>
                          <a:latin typeface="Tenorite"/>
                        </a:rPr>
                        <a:t>Malcolm Mitchell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enorite"/>
                        <a:ea typeface="+mn-ea"/>
                        <a:cs typeface="+mn-cs"/>
                      </a:endParaRPr>
                    </a:p>
                  </a:txBody>
                  <a:tcPr anchor="ctr"/>
                </a:tc>
                <a:tc>
                  <a:txBody>
                    <a:bodyPr/>
                    <a:lstStyle/>
                    <a:p>
                      <a:pPr lvl="0">
                        <a:lnSpc>
                          <a:spcPct val="100000"/>
                        </a:lnSpc>
                        <a:buNone/>
                      </a:pPr>
                      <a:endParaRPr lang="en-US" sz="1200" b="1">
                        <a:latin typeface="Tenorite"/>
                      </a:endParaRPr>
                    </a:p>
                  </a:txBody>
                  <a:tcPr anchor="ctr"/>
                </a:tc>
                <a:extLst>
                  <a:ext uri="{0D108BD9-81ED-4DB2-BD59-A6C34878D82A}">
                    <a16:rowId xmlns:a16="http://schemas.microsoft.com/office/drawing/2014/main" val="2012291867"/>
                  </a:ext>
                </a:extLst>
              </a:tr>
              <a:tr h="324000">
                <a:tc>
                  <a:txBody>
                    <a:bodyPr/>
                    <a:lstStyle/>
                    <a:p>
                      <a:pPr lvl="0">
                        <a:lnSpc>
                          <a:spcPct val="100000"/>
                        </a:lnSpc>
                        <a:buNone/>
                      </a:pPr>
                      <a:r>
                        <a:rPr lang="en-GB" sz="1200" b="1">
                          <a:solidFill>
                            <a:schemeClr val="tx1"/>
                          </a:solidFill>
                          <a:latin typeface="Tenorite"/>
                        </a:rPr>
                        <a:t>Ladies Captain</a:t>
                      </a:r>
                    </a:p>
                  </a:txBody>
                  <a:tcPr anchor="ctr">
                    <a:solidFill>
                      <a:srgbClr val="94D286">
                        <a:alpha val="20000"/>
                      </a:srgbClr>
                    </a:solidFill>
                  </a:tcPr>
                </a:tc>
                <a:tc>
                  <a:txBody>
                    <a:bodyPr/>
                    <a:lstStyle/>
                    <a:p>
                      <a:pPr lvl="0">
                        <a:lnSpc>
                          <a:spcPct val="100000"/>
                        </a:lnSpc>
                        <a:buNone/>
                      </a:pPr>
                      <a:r>
                        <a:rPr lang="en-GB" sz="1200" b="1">
                          <a:solidFill>
                            <a:schemeClr val="tx1"/>
                          </a:solidFill>
                          <a:latin typeface="Tenorite"/>
                        </a:rPr>
                        <a:t>Wendy Thackwray</a:t>
                      </a:r>
                    </a:p>
                  </a:txBody>
                  <a:tcPr anchor="ctr">
                    <a:solidFill>
                      <a:srgbClr val="94D28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txBody>
                  <a:tcPr anchor="ctr">
                    <a:solidFill>
                      <a:srgbClr val="94D286">
                        <a:alpha val="20000"/>
                      </a:srgbClr>
                    </a:solidFill>
                  </a:tcPr>
                </a:tc>
                <a:tc>
                  <a:txBody>
                    <a:bodyPr/>
                    <a:lstStyle/>
                    <a:p>
                      <a:pPr lvl="0">
                        <a:lnSpc>
                          <a:spcPct val="100000"/>
                        </a:lnSpc>
                        <a:buNone/>
                      </a:pPr>
                      <a:endParaRPr lang="en-US" sz="1200" b="1">
                        <a:latin typeface="Tenorite"/>
                      </a:endParaRPr>
                    </a:p>
                  </a:txBody>
                  <a:tcPr anchor="ctr">
                    <a:solidFill>
                      <a:srgbClr val="94D286">
                        <a:alpha val="20000"/>
                      </a:srgbClr>
                    </a:solidFill>
                  </a:tcPr>
                </a:tc>
                <a:extLst>
                  <a:ext uri="{0D108BD9-81ED-4DB2-BD59-A6C34878D82A}">
                    <a16:rowId xmlns:a16="http://schemas.microsoft.com/office/drawing/2014/main" val="1254723126"/>
                  </a:ext>
                </a:extLst>
              </a:tr>
              <a:tr h="324000">
                <a:tc>
                  <a:txBody>
                    <a:bodyPr/>
                    <a:lstStyle/>
                    <a:p>
                      <a:pPr lvl="0">
                        <a:lnSpc>
                          <a:spcPct val="100000"/>
                        </a:lnSpc>
                        <a:buNone/>
                      </a:pPr>
                      <a:r>
                        <a:rPr lang="en-GB" sz="1200" b="1">
                          <a:solidFill>
                            <a:schemeClr val="tx1"/>
                          </a:solidFill>
                          <a:latin typeface="Tenorite"/>
                        </a:rPr>
                        <a:t>Competitions Secretary</a:t>
                      </a:r>
                    </a:p>
                  </a:txBody>
                  <a:tcPr anchor="ctr"/>
                </a:tc>
                <a:tc>
                  <a:txBody>
                    <a:bodyPr/>
                    <a:lstStyle/>
                    <a:p>
                      <a:pPr lvl="0">
                        <a:lnSpc>
                          <a:spcPct val="100000"/>
                        </a:lnSpc>
                        <a:buNone/>
                      </a:pPr>
                      <a:r>
                        <a:rPr lang="en-GB" sz="1200" b="1">
                          <a:solidFill>
                            <a:schemeClr val="tx1"/>
                          </a:solidFill>
                          <a:latin typeface="Tenorite"/>
                        </a:rPr>
                        <a:t>Rob Wheadon</a:t>
                      </a:r>
                    </a:p>
                  </a:txBody>
                  <a:tcPr anchor="ctr"/>
                </a:tc>
                <a:tc>
                  <a:txBody>
                    <a:bodyPr/>
                    <a:lstStyle>
                      <a:defPPr>
                        <a:defRPr lang="en-GB"/>
                      </a:defPPr>
                    </a:lstStyle>
                    <a:p>
                      <a:pPr lvl="0">
                        <a:lnSpc>
                          <a:spcPct val="100000"/>
                        </a:lnSpc>
                        <a:buNone/>
                      </a:pPr>
                      <a:endParaRPr lang="en-US" sz="1200" b="1">
                        <a:latin typeface="Tenorite"/>
                      </a:endParaRPr>
                    </a:p>
                  </a:txBody>
                  <a:tcPr anchor="ctr"/>
                </a:tc>
                <a:tc>
                  <a:txBody>
                    <a:bodyPr/>
                    <a:lstStyle/>
                    <a:p>
                      <a:pPr lvl="0">
                        <a:lnSpc>
                          <a:spcPct val="100000"/>
                        </a:lnSpc>
                        <a:buNone/>
                      </a:pPr>
                      <a:endParaRPr lang="en-US" sz="1200" b="1">
                        <a:latin typeface="Tenorite"/>
                      </a:endParaRPr>
                    </a:p>
                  </a:txBody>
                  <a:tcPr anchor="ctr"/>
                </a:tc>
                <a:extLst>
                  <a:ext uri="{0D108BD9-81ED-4DB2-BD59-A6C34878D82A}">
                    <a16:rowId xmlns:a16="http://schemas.microsoft.com/office/drawing/2014/main" val="3259545097"/>
                  </a:ext>
                </a:extLst>
              </a:tr>
              <a:tr h="324000">
                <a:tc>
                  <a:txBody>
                    <a:bodyPr/>
                    <a:lstStyle>
                      <a:defPPr>
                        <a:defRPr lang="en-GB"/>
                      </a:defPPr>
                    </a:lstStyle>
                    <a:p>
                      <a:pPr lvl="0">
                        <a:lnSpc>
                          <a:spcPct val="100000"/>
                        </a:lnSpc>
                        <a:buNone/>
                      </a:pPr>
                      <a:r>
                        <a:rPr lang="en-GB" sz="1200" b="1" i="0" u="none" strike="noStrike" baseline="0" noProof="0">
                          <a:solidFill>
                            <a:srgbClr val="000000"/>
                          </a:solidFill>
                          <a:latin typeface="Tenorite"/>
                        </a:rPr>
                        <a:t>Men's A Team Captain</a:t>
                      </a:r>
                      <a:endParaRPr lang="en-US"/>
                    </a:p>
                  </a:txBody>
                  <a:tcPr anchor="ctr">
                    <a:solidFill>
                      <a:srgbClr val="94D286">
                        <a:alpha val="20000"/>
                      </a:srgbClr>
                    </a:solidFill>
                  </a:tcPr>
                </a:tc>
                <a:tc>
                  <a:txBody>
                    <a:bodyPr/>
                    <a:lstStyle/>
                    <a:p>
                      <a:pPr lvl="0" rtl="0">
                        <a:lnSpc>
                          <a:spcPct val="100000"/>
                        </a:lnSpc>
                        <a:buNone/>
                      </a:pPr>
                      <a:r>
                        <a:rPr lang="en-GB" sz="1200" b="1">
                          <a:solidFill>
                            <a:schemeClr val="tx1"/>
                          </a:solidFill>
                          <a:latin typeface="Tenorite"/>
                        </a:rPr>
                        <a:t>Paul Caple</a:t>
                      </a:r>
                    </a:p>
                  </a:txBody>
                  <a:tcPr anchor="ctr">
                    <a:solidFill>
                      <a:srgbClr val="94D28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enorite"/>
                        <a:ea typeface="+mn-ea"/>
                        <a:cs typeface="+mn-cs"/>
                      </a:endParaRPr>
                    </a:p>
                  </a:txBody>
                  <a:tcPr anchor="ctr">
                    <a:solidFill>
                      <a:srgbClr val="94D286">
                        <a:alpha val="20000"/>
                      </a:srgbClr>
                    </a:solidFill>
                  </a:tcPr>
                </a:tc>
                <a:tc>
                  <a:txBody>
                    <a:bodyPr/>
                    <a:lstStyle/>
                    <a:p>
                      <a:pPr lvl="0">
                        <a:lnSpc>
                          <a:spcPct val="100000"/>
                        </a:lnSpc>
                        <a:buNone/>
                      </a:pPr>
                      <a:endParaRPr lang="en-US" sz="1200" b="1">
                        <a:latin typeface="Tenorite"/>
                      </a:endParaRPr>
                    </a:p>
                  </a:txBody>
                  <a:tcPr anchor="ctr">
                    <a:solidFill>
                      <a:srgbClr val="94D286">
                        <a:alpha val="20000"/>
                      </a:srgbClr>
                    </a:solidFill>
                  </a:tcPr>
                </a:tc>
                <a:extLst>
                  <a:ext uri="{0D108BD9-81ED-4DB2-BD59-A6C34878D82A}">
                    <a16:rowId xmlns:a16="http://schemas.microsoft.com/office/drawing/2014/main" val="2564415453"/>
                  </a:ext>
                </a:extLst>
              </a:tr>
            </a:tbl>
          </a:graphicData>
        </a:graphic>
      </p:graphicFrame>
      <p:pic>
        <p:nvPicPr>
          <p:cNvPr id="6" name="Picture 5">
            <a:extLst>
              <a:ext uri="{FF2B5EF4-FFF2-40B4-BE49-F238E27FC236}">
                <a16:creationId xmlns:a16="http://schemas.microsoft.com/office/drawing/2014/main" id="{A2D8BCBB-9CF8-B97B-6365-8CD932DA3FEA}"/>
              </a:ext>
            </a:extLst>
          </p:cNvPr>
          <p:cNvPicPr>
            <a:picLocks noChangeAspect="1"/>
          </p:cNvPicPr>
          <p:nvPr/>
        </p:nvPicPr>
        <p:blipFill>
          <a:blip r:embed="rId3"/>
          <a:stretch>
            <a:fillRect/>
          </a:stretch>
        </p:blipFill>
        <p:spPr>
          <a:xfrm>
            <a:off x="-8873" y="1145469"/>
            <a:ext cx="12192000" cy="1061861"/>
          </a:xfrm>
          <a:prstGeom prst="rect">
            <a:avLst/>
          </a:prstGeom>
        </p:spPr>
      </p:pic>
      <p:graphicFrame>
        <p:nvGraphicFramePr>
          <p:cNvPr id="2" name="Table 1">
            <a:extLst>
              <a:ext uri="{FF2B5EF4-FFF2-40B4-BE49-F238E27FC236}">
                <a16:creationId xmlns:a16="http://schemas.microsoft.com/office/drawing/2014/main" id="{4B4C3CBC-2735-14D0-6FB3-E800D4F5E93B}"/>
              </a:ext>
            </a:extLst>
          </p:cNvPr>
          <p:cNvGraphicFramePr>
            <a:graphicFrameLocks noGrp="1"/>
          </p:cNvGraphicFramePr>
          <p:nvPr>
            <p:extLst>
              <p:ext uri="{D42A27DB-BD31-4B8C-83A1-F6EECF244321}">
                <p14:modId xmlns:p14="http://schemas.microsoft.com/office/powerpoint/2010/main" val="2632729582"/>
              </p:ext>
            </p:extLst>
          </p:nvPr>
        </p:nvGraphicFramePr>
        <p:xfrm>
          <a:off x="593980" y="6414538"/>
          <a:ext cx="11004040" cy="370840"/>
        </p:xfrm>
        <a:graphic>
          <a:graphicData uri="http://schemas.openxmlformats.org/drawingml/2006/table">
            <a:tbl>
              <a:tblPr firstRow="1" bandRow="1">
                <a:tableStyleId>{5C22544A-7EE6-4342-B048-85BDC9FD1C3A}</a:tableStyleId>
              </a:tblPr>
              <a:tblGrid>
                <a:gridCol w="11004040">
                  <a:extLst>
                    <a:ext uri="{9D8B030D-6E8A-4147-A177-3AD203B41FA5}">
                      <a16:colId xmlns:a16="http://schemas.microsoft.com/office/drawing/2014/main" val="1961645894"/>
                    </a:ext>
                  </a:extLst>
                </a:gridCol>
              </a:tblGrid>
              <a:tr h="370840">
                <a:tc>
                  <a:txBody>
                    <a:bodyPr/>
                    <a:lstStyle/>
                    <a:p>
                      <a:pPr lvl="0" algn="ctr">
                        <a:buNone/>
                      </a:pPr>
                      <a:r>
                        <a:rPr lang="en-GB" sz="1200" b="0" i="0" u="none" strike="noStrike" noProof="0">
                          <a:solidFill>
                            <a:srgbClr val="000000"/>
                          </a:solidFill>
                          <a:latin typeface="Tenorite"/>
                        </a:rPr>
                        <a:t>Contact details are contained in the Members Handbook which is made available to you upon payment of your membership fee</a:t>
                      </a:r>
                      <a:endParaRPr lang="en-US" sz="1200">
                        <a:latin typeface="Tenorite"/>
                      </a:endParaRPr>
                    </a:p>
                  </a:txBody>
                  <a:tcPr>
                    <a:lnL w="12700" cmpd="sng">
                      <a:noFill/>
                    </a:lnL>
                    <a:lnR w="12700" cmpd="sng">
                      <a:noFill/>
                    </a:lnR>
                    <a:lnT w="12700">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771751"/>
                  </a:ext>
                </a:extLst>
              </a:tr>
            </a:tbl>
          </a:graphicData>
        </a:graphic>
      </p:graphicFrame>
      <p:sp>
        <p:nvSpPr>
          <p:cNvPr id="7" name="Title 20">
            <a:extLst>
              <a:ext uri="{FF2B5EF4-FFF2-40B4-BE49-F238E27FC236}">
                <a16:creationId xmlns:a16="http://schemas.microsoft.com/office/drawing/2014/main" id="{AC397228-1664-E7AD-7DAF-AE75175C3DA5}"/>
              </a:ext>
            </a:extLst>
          </p:cNvPr>
          <p:cNvSpPr txBox="1">
            <a:spLocks/>
          </p:cNvSpPr>
          <p:nvPr/>
        </p:nvSpPr>
        <p:spPr>
          <a:xfrm>
            <a:off x="838200" y="329775"/>
            <a:ext cx="10515600" cy="567872"/>
          </a:xfrm>
          <a:prstGeom prst="rect">
            <a:avLst/>
          </a:prstGeom>
        </p:spPr>
        <p:txBody>
          <a:bodyPr lIns="91440" tIns="45720" rIns="91440" bIns="45720" rtlCol="0" anchor="t"/>
          <a:lstStyle>
            <a:defPPr>
              <a:defRPr lang="en-GB"/>
            </a:defPPr>
            <a:lvl1pPr algn="ctr" defTabSz="914400" rtl="0" eaLnBrk="1" latinLnBrk="0" hangingPunct="1">
              <a:lnSpc>
                <a:spcPct val="90000"/>
              </a:lnSpc>
              <a:spcBef>
                <a:spcPct val="0"/>
              </a:spcBef>
              <a:buNone/>
              <a:defRPr lang="en-GB" sz="3200" kern="1200" cap="all" spc="200" baseline="0">
                <a:solidFill>
                  <a:schemeClr val="accent1">
                    <a:lumMod val="75000"/>
                  </a:schemeClr>
                </a:solidFill>
                <a:latin typeface="+mj-lt"/>
                <a:ea typeface="+mj-ea"/>
                <a:cs typeface="+mj-cs"/>
              </a:defRPr>
            </a:lvl1pPr>
          </a:lstStyle>
          <a:p>
            <a:r>
              <a:rPr lang="en-GB" sz="4000">
                <a:latin typeface="Tenorite" panose="00000500000000000000" pitchFamily="2" charset="0"/>
              </a:rPr>
              <a:t>contacts</a:t>
            </a:r>
          </a:p>
        </p:txBody>
      </p:sp>
    </p:spTree>
    <p:extLst>
      <p:ext uri="{BB962C8B-B14F-4D97-AF65-F5344CB8AC3E}">
        <p14:creationId xmlns:p14="http://schemas.microsoft.com/office/powerpoint/2010/main" val="3380294988"/>
      </p:ext>
    </p:extLst>
  </p:cSld>
  <p:clrMapOvr>
    <a:masterClrMapping/>
  </p:clrMapOvr>
</p:sld>
</file>

<file path=ppt/theme/theme1.xml><?xml version="1.0" encoding="utf-8"?>
<a:theme xmlns:a="http://schemas.openxmlformats.org/drawingml/2006/main" name="Office Theme">
  <a:themeElements>
    <a:clrScheme name="Custom 87">
      <a:dk1>
        <a:srgbClr val="000000"/>
      </a:dk1>
      <a:lt1>
        <a:srgbClr val="FFFFFF"/>
      </a:lt1>
      <a:dk2>
        <a:srgbClr val="BBAA9C"/>
      </a:dk2>
      <a:lt2>
        <a:srgbClr val="E7E6E6"/>
      </a:lt2>
      <a:accent1>
        <a:srgbClr val="668A60"/>
      </a:accent1>
      <a:accent2>
        <a:srgbClr val="702128"/>
      </a:accent2>
      <a:accent3>
        <a:srgbClr val="46708C"/>
      </a:accent3>
      <a:accent4>
        <a:srgbClr val="BB2606"/>
      </a:accent4>
      <a:accent5>
        <a:srgbClr val="F1910F"/>
      </a:accent5>
      <a:accent6>
        <a:srgbClr val="FBD5AD"/>
      </a:accent6>
      <a:hlink>
        <a:srgbClr val="6F2127"/>
      </a:hlink>
      <a:folHlink>
        <a:srgbClr val="BB2606"/>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0155769_TF45300960_Win32" id="{5400706B-BAD2-4A1E-97CD-E94A562E7EB6}" vid="{F1F6C31A-5684-4223-81FE-A87E9CD417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{F4A457DC-E78F-4A60-882A-F8BE31B31A60}tf45300960_win32</Template>
  <TotalTime>0</TotalTime>
  <Words>1516</Words>
  <Application>Microsoft Office PowerPoint</Application>
  <PresentationFormat>Widescreen</PresentationFormat>
  <Paragraphs>136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Segoe UI Light</vt:lpstr>
      <vt:lpstr>Tenorite</vt:lpstr>
      <vt:lpstr>Office Theme</vt:lpstr>
      <vt:lpstr>Welcome to whitchurch bowling club</vt:lpstr>
      <vt:lpstr>Our story</vt:lpstr>
      <vt:lpstr>Membership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 PLANNER</dc:title>
  <dc:creator>Evan Williams</dc:creator>
  <cp:lastModifiedBy>Evan Williams</cp:lastModifiedBy>
  <cp:revision>1</cp:revision>
  <dcterms:created xsi:type="dcterms:W3CDTF">2023-12-07T12:12:03Z</dcterms:created>
  <dcterms:modified xsi:type="dcterms:W3CDTF">2025-02-04T09:42:25Z</dcterms:modified>
</cp:coreProperties>
</file>